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6C6B-4C07-4A78-951F-0F6B39D4D3E4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0D4CC6-3D9C-4BC6-BC77-55861967EA8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6C6B-4C07-4A78-951F-0F6B39D4D3E4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4CC6-3D9C-4BC6-BC77-55861967EA8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6C6B-4C07-4A78-951F-0F6B39D4D3E4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4CC6-3D9C-4BC6-BC77-55861967EA8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6C6B-4C07-4A78-951F-0F6B39D4D3E4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0D4CC6-3D9C-4BC6-BC77-55861967EA8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6C6B-4C07-4A78-951F-0F6B39D4D3E4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4CC6-3D9C-4BC6-BC77-55861967EA8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6C6B-4C07-4A78-951F-0F6B39D4D3E4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4CC6-3D9C-4BC6-BC77-55861967EA8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6C6B-4C07-4A78-951F-0F6B39D4D3E4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0D4CC6-3D9C-4BC6-BC77-55861967EA8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6C6B-4C07-4A78-951F-0F6B39D4D3E4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4CC6-3D9C-4BC6-BC77-55861967EA8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6C6B-4C07-4A78-951F-0F6B39D4D3E4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4CC6-3D9C-4BC6-BC77-55861967EA8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6C6B-4C07-4A78-951F-0F6B39D4D3E4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4CC6-3D9C-4BC6-BC77-55861967EA8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6C6B-4C07-4A78-951F-0F6B39D4D3E4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4CC6-3D9C-4BC6-BC77-55861967EA8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956C6B-4C07-4A78-951F-0F6B39D4D3E4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0D4CC6-3D9C-4BC6-BC77-55861967EA8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5%B1%8F%E6%9D%B1%E7%B8%A3#.E6.AD.B7.E5.8F.B2" TargetMode="External"/><Relationship Id="rId2" Type="http://schemas.openxmlformats.org/officeDocument/2006/relationships/hyperlink" Target="http://pc183.hy.ntu.edu.tw/d1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.tw/search?q=%E5%B1%8F%E6%9D%B1%E5%90%8D%E7%94%A2&amp;tbm=isch&amp;tbo=u&amp;source=univ&amp;sa=X&amp;ei=cWBEUvesO8avkgXci4HwCg&amp;ved=0CC4QsAQ&amp;biw=1241&amp;bih=606&amp;dpr=1" TargetMode="External"/><Relationship Id="rId4" Type="http://schemas.openxmlformats.org/officeDocument/2006/relationships/hyperlink" Target="http://www.mobile01.com/waypointlist.php?c=1&amp;pid=1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%E5%98%89%E6%87%89%E5%B7%9E" TargetMode="External"/><Relationship Id="rId13" Type="http://schemas.openxmlformats.org/officeDocument/2006/relationships/hyperlink" Target="http://zh.wikipedia.org/wiki/%E8%87%BA%E7%81%A3%E6%97%A5%E6%B2%BB%E6%99%82%E6%9C%9F" TargetMode="External"/><Relationship Id="rId3" Type="http://schemas.openxmlformats.org/officeDocument/2006/relationships/hyperlink" Target="http://zh.wikipedia.org/wiki/%E8%90%AC%E5%B9%B4%E5%B7%9E" TargetMode="External"/><Relationship Id="rId7" Type="http://schemas.openxmlformats.org/officeDocument/2006/relationships/hyperlink" Target="http://zh.wikipedia.org/wiki/%E5%BB%A3%E6%9D%B1" TargetMode="External"/><Relationship Id="rId12" Type="http://schemas.openxmlformats.org/officeDocument/2006/relationships/hyperlink" Target="http://zh.wikipedia.org/wiki/%E5%B9%B3%E5%9F%94%E6%97%8F" TargetMode="External"/><Relationship Id="rId2" Type="http://schemas.openxmlformats.org/officeDocument/2006/relationships/hyperlink" Target="http://zh.wikipedia.org/wiki/%E6%98%8E%E9%84%AD%E6%99%82%E6%9C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9%84%AD%E7%B6%93" TargetMode="External"/><Relationship Id="rId11" Type="http://schemas.openxmlformats.org/officeDocument/2006/relationships/hyperlink" Target="http://zh.wikipedia.org/wiki/%E5%B1%8F%E6%9D%B1%E5%B8%82" TargetMode="External"/><Relationship Id="rId5" Type="http://schemas.openxmlformats.org/officeDocument/2006/relationships/hyperlink" Target="http://zh.wikipedia.org/wiki/%E9%B3%B3%E5%B1%B1%E7%B8%A3_(%E5%8F%B0%E7%81%A3)" TargetMode="External"/><Relationship Id="rId10" Type="http://schemas.openxmlformats.org/officeDocument/2006/relationships/hyperlink" Target="http://zh.wikipedia.org/wiki/%E5%AE%A2%E5%AE%B6" TargetMode="External"/><Relationship Id="rId4" Type="http://schemas.openxmlformats.org/officeDocument/2006/relationships/hyperlink" Target="http://zh.wikipedia.org/wiki/%E8%87%BA%E7%81%A3%E6%B8%85%E6%B2%BB%E6%99%82%E6%9C%9F" TargetMode="External"/><Relationship Id="rId9" Type="http://schemas.openxmlformats.org/officeDocument/2006/relationships/hyperlink" Target="http://zh.wikipedia.org/wiki/%E6%A2%85%E5%B7%9E%E5%B8%82" TargetMode="External"/><Relationship Id="rId14" Type="http://schemas.openxmlformats.org/officeDocument/2006/relationships/hyperlink" Target="http://zh.wikipedia.org/wiki/1684%E5%B9%B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8%97%8D%E5%BB%B7%E7%8F%8D" TargetMode="External"/><Relationship Id="rId7" Type="http://schemas.openxmlformats.org/officeDocument/2006/relationships/hyperlink" Target="http://zh.wikipedia.org/wiki/%E6%81%86%E6%98%A5%E7%B8%A3%E5%9F%8E" TargetMode="External"/><Relationship Id="rId2" Type="http://schemas.openxmlformats.org/officeDocument/2006/relationships/hyperlink" Target="http://zh.wikipedia.org/wiki/%E8%97%8D%E9%BC%8E%E5%85%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6%81%86%E6%98%A5%E7%B8%A3" TargetMode="External"/><Relationship Id="rId5" Type="http://schemas.openxmlformats.org/officeDocument/2006/relationships/hyperlink" Target="http://zh.wikipedia.org/wiki/%E5%B1%8F%E6%9D%B1%E5%B9%B3%E5%8E%9F" TargetMode="External"/><Relationship Id="rId4" Type="http://schemas.openxmlformats.org/officeDocument/2006/relationships/hyperlink" Target="http://zh.wikipedia.org/wiki/%E9%87%8C%E6%B8%AF%E9%84%8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-24011"/>
            <a:ext cx="8458200" cy="1222375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rgbClr val="00B050"/>
                </a:solidFill>
                <a:latin typeface="+mj-ea"/>
              </a:rPr>
              <a:t>國境之南─屏東</a:t>
            </a:r>
            <a:endParaRPr lang="zh-TW" altLang="en-US" sz="8000" dirty="0">
              <a:solidFill>
                <a:srgbClr val="00B050"/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4019078"/>
            <a:ext cx="8458200" cy="914400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00B0F0"/>
                </a:solidFill>
                <a:latin typeface="+mj-ea"/>
                <a:ea typeface="+mj-ea"/>
              </a:rPr>
              <a:t>會</a:t>
            </a:r>
            <a:r>
              <a:rPr lang="zh-TW" altLang="en-US" sz="2800" dirty="0" smtClean="0">
                <a:solidFill>
                  <a:srgbClr val="00B0F0"/>
                </a:solidFill>
                <a:latin typeface="+mj-ea"/>
                <a:ea typeface="+mj-ea"/>
              </a:rPr>
              <a:t>一乙 </a:t>
            </a:r>
            <a:r>
              <a:rPr lang="en-US" altLang="zh-TW" sz="2800" dirty="0" smtClean="0">
                <a:solidFill>
                  <a:srgbClr val="00B0F0"/>
                </a:solidFill>
                <a:latin typeface="+mj-ea"/>
                <a:ea typeface="+mj-ea"/>
              </a:rPr>
              <a:t>47</a:t>
            </a:r>
            <a:r>
              <a:rPr lang="zh-TW" altLang="en-US" sz="2800" dirty="0" smtClean="0">
                <a:solidFill>
                  <a:srgbClr val="00B0F0"/>
                </a:solidFill>
                <a:latin typeface="+mj-ea"/>
                <a:ea typeface="+mj-ea"/>
              </a:rPr>
              <a:t>號 </a:t>
            </a:r>
            <a:endParaRPr lang="en-US" altLang="zh-TW" sz="2800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r>
              <a:rPr lang="zh-TW" altLang="en-US" sz="2800" dirty="0" smtClean="0">
                <a:solidFill>
                  <a:srgbClr val="00B0F0"/>
                </a:solidFill>
                <a:latin typeface="+mj-ea"/>
                <a:ea typeface="+mj-ea"/>
              </a:rPr>
              <a:t>劉</a:t>
            </a:r>
            <a:r>
              <a:rPr lang="zh-TW" altLang="en-US" sz="2800" dirty="0" smtClean="0">
                <a:solidFill>
                  <a:srgbClr val="00B0F0"/>
                </a:solidFill>
                <a:latin typeface="+mj-ea"/>
                <a:ea typeface="+mj-ea"/>
              </a:rPr>
              <a:t>昱均</a:t>
            </a:r>
            <a:endParaRPr lang="zh-TW" altLang="en-US" sz="2800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51" y="2060848"/>
            <a:ext cx="6441149" cy="48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1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00B050"/>
                </a:solidFill>
              </a:rPr>
              <a:t>參考文獻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72816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+mn-ea"/>
              </a:rPr>
              <a:t>地理</a:t>
            </a: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環境 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hlinkClick r:id="rId2"/>
              </a:rPr>
              <a:t>http://pc183.hy.ntu.edu.tw/d1.php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+mn-ea"/>
              </a:rPr>
              <a:t>歷史</a:t>
            </a: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概要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hlinkClick r:id="rId3"/>
              </a:rPr>
              <a:t>http://zh.wikipedia.org/wiki/%E5%B1%8F%E6%9D%B1%E7%B8%A3#.E6.AD.B7.E5.8F.B2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+mn-ea"/>
              </a:rPr>
              <a:t>風景</a:t>
            </a: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名勝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hlinkClick r:id="rId4"/>
              </a:rPr>
              <a:t>http://www.mobile01.com/waypointlist.php?c=1&amp;pid=19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+mn-ea"/>
              </a:rPr>
              <a:t>名產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hlinkClick r:id="rId5"/>
              </a:rPr>
              <a:t>https://www.google.com.tw/search?q=%E5%B1%8F%E6%9D%B1%E5%90%8D%E7%94%A2&amp;tbm=isch&amp;tbo=u&amp;source=univ&amp;sa=X&amp;ei=cWBEUvesO8avkgXci4HwCg&amp;ved=0CC4QsAQ&amp;biw=1241&amp;bih=606&amp;dpr=1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978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00B050"/>
                </a:solidFill>
              </a:rPr>
              <a:t>目錄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dirty="0" smtClean="0">
                <a:latin typeface="+mn-ea"/>
              </a:rPr>
              <a:t>1.</a:t>
            </a:r>
            <a:r>
              <a:rPr lang="zh-TW" altLang="en-US" sz="4800" dirty="0" smtClean="0">
                <a:latin typeface="+mn-ea"/>
              </a:rPr>
              <a:t>地理</a:t>
            </a:r>
            <a:r>
              <a:rPr lang="zh-TW" altLang="en-US" sz="4800" dirty="0" smtClean="0">
                <a:latin typeface="+mn-ea"/>
              </a:rPr>
              <a:t>環境</a:t>
            </a:r>
            <a:endParaRPr lang="en-US" altLang="zh-TW" sz="4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4800" dirty="0" smtClean="0">
                <a:latin typeface="+mn-ea"/>
              </a:rPr>
              <a:t>2.</a:t>
            </a:r>
            <a:r>
              <a:rPr lang="zh-TW" altLang="en-US" sz="4800" dirty="0" smtClean="0">
                <a:latin typeface="+mn-ea"/>
              </a:rPr>
              <a:t>歷史</a:t>
            </a:r>
            <a:r>
              <a:rPr lang="zh-TW" altLang="en-US" sz="4800" dirty="0" smtClean="0">
                <a:latin typeface="+mn-ea"/>
              </a:rPr>
              <a:t>概要</a:t>
            </a:r>
            <a:endParaRPr lang="en-US" altLang="zh-TW" sz="4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4800" dirty="0" smtClean="0">
                <a:latin typeface="+mn-ea"/>
              </a:rPr>
              <a:t>3.</a:t>
            </a:r>
            <a:r>
              <a:rPr lang="zh-TW" altLang="en-US" sz="4800" dirty="0" smtClean="0">
                <a:latin typeface="+mn-ea"/>
              </a:rPr>
              <a:t>風景名勝</a:t>
            </a:r>
            <a:endParaRPr lang="en-US" altLang="zh-TW" sz="4800" dirty="0">
              <a:latin typeface="+mn-ea"/>
            </a:endParaRPr>
          </a:p>
          <a:p>
            <a:pPr marL="0" indent="0">
              <a:buNone/>
            </a:pPr>
            <a:r>
              <a:rPr lang="en-US" altLang="zh-TW" sz="4800" dirty="0" smtClean="0">
                <a:latin typeface="+mn-ea"/>
              </a:rPr>
              <a:t>4.</a:t>
            </a:r>
            <a:r>
              <a:rPr lang="zh-TW" altLang="en-US" sz="4800" dirty="0" smtClean="0">
                <a:latin typeface="+mn-ea"/>
              </a:rPr>
              <a:t>名產</a:t>
            </a:r>
            <a:endParaRPr lang="en-US" altLang="zh-TW" sz="4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4800" dirty="0" smtClean="0">
                <a:latin typeface="+mn-ea"/>
              </a:rPr>
              <a:t>5</a:t>
            </a:r>
            <a:r>
              <a:rPr lang="en-US" altLang="zh-TW" sz="4800" dirty="0" smtClean="0">
                <a:latin typeface="+mn-ea"/>
              </a:rPr>
              <a:t>.</a:t>
            </a:r>
            <a:r>
              <a:rPr lang="zh-TW" altLang="en-US" sz="4800" dirty="0" smtClean="0">
                <a:latin typeface="+mn-ea"/>
              </a:rPr>
              <a:t>參考文獻</a:t>
            </a:r>
            <a:endParaRPr lang="en-US" altLang="zh-TW" sz="4800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08155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00B050"/>
                </a:solidFill>
              </a:rPr>
              <a:t>地理環境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3000" dirty="0" smtClean="0"/>
          </a:p>
          <a:p>
            <a:pPr marL="0" indent="0">
              <a:buNone/>
            </a:pPr>
            <a:r>
              <a:rPr lang="zh-TW" altLang="en-US" sz="3000" dirty="0" smtClean="0"/>
              <a:t>屏東</a:t>
            </a:r>
            <a:r>
              <a:rPr lang="zh-TW" altLang="en-US" sz="3000" dirty="0"/>
              <a:t>平原位於臺灣之西南端，北與阿里山山脈的南端相隔，西接嶺口丘陵地，南接臺灣海峽，東以潮州斷層與中央山脈南端大武山山脈相隔，海拔</a:t>
            </a:r>
            <a:r>
              <a:rPr lang="en-US" altLang="zh-TW" sz="3000" dirty="0"/>
              <a:t>100</a:t>
            </a:r>
            <a:r>
              <a:rPr lang="zh-TW" altLang="en-US" sz="3000" dirty="0"/>
              <a:t>公尺以下之平原地帶面積約</a:t>
            </a:r>
            <a:r>
              <a:rPr lang="en-US" altLang="zh-TW" sz="3000" dirty="0"/>
              <a:t>1,130</a:t>
            </a:r>
            <a:r>
              <a:rPr lang="zh-TW" altLang="en-US" sz="3000" dirty="0"/>
              <a:t>平方公里。本區域南北長約</a:t>
            </a:r>
            <a:r>
              <a:rPr lang="en-US" altLang="zh-TW" sz="3000" dirty="0"/>
              <a:t>50</a:t>
            </a:r>
            <a:r>
              <a:rPr lang="zh-TW" altLang="en-US" sz="3000" dirty="0"/>
              <a:t>公里，東西寬約</a:t>
            </a:r>
            <a:r>
              <a:rPr lang="en-US" altLang="zh-TW" sz="3000" dirty="0"/>
              <a:t>20</a:t>
            </a:r>
            <a:r>
              <a:rPr lang="zh-TW" altLang="en-US" sz="3000" dirty="0"/>
              <a:t>公里，地勢由東北向西南緩斜，內有高屏溪、東港溪及林邊溪流域等主要河川貫穿本區，注入臺灣海峽。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273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00B050"/>
                </a:solidFill>
              </a:rPr>
              <a:t>地理環境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sz="3800" dirty="0" smtClean="0">
                <a:latin typeface="+mn-ea"/>
              </a:rPr>
              <a:t>屏東</a:t>
            </a:r>
            <a:r>
              <a:rPr lang="zh-TW" altLang="en-US" sz="3800" dirty="0">
                <a:latin typeface="+mn-ea"/>
              </a:rPr>
              <a:t>平原主要在海拔</a:t>
            </a:r>
            <a:r>
              <a:rPr lang="en-US" altLang="zh-TW" sz="3800" dirty="0">
                <a:latin typeface="+mn-ea"/>
              </a:rPr>
              <a:t>100</a:t>
            </a:r>
            <a:r>
              <a:rPr lang="zh-TW" altLang="en-US" sz="3800" dirty="0">
                <a:latin typeface="+mn-ea"/>
              </a:rPr>
              <a:t>公尺以下之平原地帶，此區域之地面水域位於林邊溪流域，由西擴展至東港溪，南邊延伸至士文溪。林邊溪發源於東側之南大武山，西流至來義鄉大後村</a:t>
            </a:r>
            <a:r>
              <a:rPr lang="en-US" altLang="zh-TW" sz="3800" dirty="0">
                <a:latin typeface="+mn-ea"/>
              </a:rPr>
              <a:t>(</a:t>
            </a:r>
            <a:r>
              <a:rPr lang="zh-TW" altLang="en-US" sz="3800" dirty="0">
                <a:latin typeface="+mn-ea"/>
              </a:rPr>
              <a:t>此段稱為大後溪</a:t>
            </a:r>
            <a:r>
              <a:rPr lang="en-US" altLang="zh-TW" sz="3800" dirty="0">
                <a:latin typeface="+mn-ea"/>
              </a:rPr>
              <a:t>)</a:t>
            </a:r>
            <a:r>
              <a:rPr lang="zh-TW" altLang="en-US" sz="3800" dirty="0">
                <a:latin typeface="+mn-ea"/>
              </a:rPr>
              <a:t>後，約往南流動，並於來義大橋附近與由東流入之來社溪匯流而轉成西南流</a:t>
            </a:r>
            <a:r>
              <a:rPr lang="en-US" altLang="zh-TW" sz="3800" dirty="0">
                <a:latin typeface="+mn-ea"/>
              </a:rPr>
              <a:t>(</a:t>
            </a:r>
            <a:r>
              <a:rPr lang="zh-TW" altLang="en-US" sz="3800" dirty="0">
                <a:latin typeface="+mn-ea"/>
              </a:rPr>
              <a:t>此段稱為瓦魯斯溪</a:t>
            </a:r>
            <a:r>
              <a:rPr lang="en-US" altLang="zh-TW" sz="3800" dirty="0">
                <a:latin typeface="+mn-ea"/>
              </a:rPr>
              <a:t>)</a:t>
            </a:r>
            <a:r>
              <a:rPr lang="zh-TW" altLang="en-US" sz="3800" dirty="0">
                <a:latin typeface="+mn-ea"/>
              </a:rPr>
              <a:t>，並於丹林大橋附近出山谷往西南流，於新埤鄉萬興附近，與東南側之力力溪匯流後，向西南流入臺灣海峽夏季雨量大，加上坡陡流急，河水之沖刷力大，故洶湧的河水夾帶大量的砂石流往平地。河流於切穿潮州斷層出谷口後，因坡度減緩、流量分散，河水漸無攜帶負荷物，於潮州斷層崖下往沖積扇扇端或兩側依粒徑大小而漸次堆積，越靠近谷口堆積的粒徑越大。河川出谷後流路不穩，常有改道、分岐的情況；而多次的河道擺動後，孕育出林邊溪沖積扇地形。</a:t>
            </a:r>
          </a:p>
          <a:p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137730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00B050"/>
                </a:solidFill>
              </a:rPr>
              <a:t>歷史概要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zh-TW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屏東縣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與高雄市，在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2" tooltip="明鄭時期"/>
              </a:rPr>
              <a:t>明鄭時期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屬於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3" tooltip="萬年州"/>
              </a:rPr>
              <a:t>萬年州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，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4" tooltip="臺灣清治時期"/>
              </a:rPr>
              <a:t>清朝時期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則稱為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5" tooltip="鳳山縣 (台灣)"/>
              </a:rPr>
              <a:t>鳳山縣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。屏東縣開發甚晚，早期是罪人流放的地帶。最初，只有今日車城附近的統埔村與保力村，在西元</a:t>
            </a:r>
            <a:r>
              <a:rPr lang="en-US" altLang="zh-TW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1664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年因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6" tooltip="鄭經"/>
              </a:rPr>
              <a:t>鄭經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大力推行屯田之制，而有少許士兵及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7" tooltip="廣東"/>
              </a:rPr>
              <a:t>廣東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8" tooltip="嘉應州"/>
              </a:rPr>
              <a:t>嘉應州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（即今之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9" tooltip="梅州市"/>
              </a:rPr>
              <a:t>梅州市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）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10" tooltip="客家"/>
              </a:rPr>
              <a:t>客家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族民揚、張、鄭、古等四姓人家前來拓墾。</a:t>
            </a:r>
          </a:p>
          <a:p>
            <a:pPr marL="0" indent="0">
              <a:buNone/>
            </a:pP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縣內最大都市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11" tooltip="屏東市"/>
              </a:rPr>
              <a:t>屏東市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舊名阿猴，阿緱，原本為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12" tooltip="平埔族"/>
              </a:rPr>
              <a:t>平埔族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聚落，因在半屏山之東，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13" tooltip="臺灣日治時期"/>
              </a:rPr>
              <a:t>日治時期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改稱屏東。約於康熙二十三年（</a:t>
            </a:r>
            <a:r>
              <a:rPr lang="en-US" altLang="zh-TW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14" tooltip="1684年"/>
              </a:rPr>
              <a:t>1684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14" tooltip="1684年"/>
              </a:rPr>
              <a:t>年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）開始有漢人在附近建立村落並進行開墾，第一批漢人拓荒者是福建海澄縣民，鳳山縣置下淡水巡檢分署於此</a:t>
            </a: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。</a:t>
            </a:r>
            <a:endParaRPr lang="en-US" altLang="zh-TW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933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00B050"/>
                </a:solidFill>
              </a:rPr>
              <a:t>歷史概要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康熙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六十年（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1721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年），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2" tooltip="藍鼎元"/>
              </a:rPr>
              <a:t>藍鼎元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隨堂兄南澳總兵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3" tooltip="藍廷珍"/>
              </a:rPr>
              <a:t>藍廷珍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奉令平台，事後，百餘宗族、兵員未返，落腳阿里港（現為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4" tooltip="里港鄉"/>
              </a:rPr>
              <a:t>里港鄉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）墾荒開發。雍正十二年（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1734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年）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5" tooltip="屏東平原"/>
              </a:rPr>
              <a:t>屏東平原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大部分開墾完成；乾隆二十九年（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1764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年），屏東市由村落發展為初具規模的市街；道光十六年（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1836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年），官民合力廷築城壘，共有東西南北四城門，至此屏東市街建築全部完成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。而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在屏東縣南邊的恆春半島地區，則在光緒元年（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1875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年）從鳳山縣劃出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6" tooltip="恆春縣"/>
              </a:rPr>
              <a:t>恆春縣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，建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hlinkClick r:id="rId7" tooltip="恆春縣城"/>
              </a:rPr>
              <a:t>恆春縣城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。</a:t>
            </a:r>
          </a:p>
          <a:p>
            <a:pPr marL="0" indent="0">
              <a:buNone/>
            </a:pPr>
            <a:endParaRPr lang="zh-TW" altLang="en-US" sz="28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972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00B050"/>
                </a:solidFill>
              </a:rPr>
              <a:t>風景名勝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★關山夕陽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下圖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31219"/>
            <a:ext cx="4425036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860032" y="6270918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★後灣沙灘夕陽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上圖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4103577" cy="246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4072695" cy="227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25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00B050"/>
                </a:solidFill>
              </a:rPr>
              <a:t>風景名勝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84784"/>
            <a:ext cx="4915272" cy="722710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★雙流</a:t>
            </a:r>
            <a:r>
              <a:rPr lang="zh-TW" altLang="en-US" b="1" dirty="0"/>
              <a:t>國家森林遊樂區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AutoShape 2" descr="http://attach.mobile01.com/waypoint/mobile01-05bab7afe8bc4f20912dc8eecce37dc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3" y="1988840"/>
            <a:ext cx="464089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51299"/>
            <a:ext cx="4632176" cy="309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62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00B050"/>
                </a:solidFill>
              </a:rPr>
              <a:t>名產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+mn-ea"/>
              </a:rPr>
              <a:t>牛軋糖、蓮霧、豬腳、雙糕潤、烏魚子、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dirty="0" smtClean="0">
                <a:latin typeface="+mn-ea"/>
              </a:rPr>
              <a:t>冷熱冰</a:t>
            </a:r>
            <a:r>
              <a:rPr lang="en-US" altLang="zh-TW" dirty="0" smtClean="0">
                <a:latin typeface="+mn-ea"/>
              </a:rPr>
              <a:t>……</a:t>
            </a:r>
            <a:r>
              <a:rPr lang="zh-TW" altLang="en-US" dirty="0" smtClean="0">
                <a:latin typeface="+mn-ea"/>
              </a:rPr>
              <a:t>等等</a:t>
            </a:r>
            <a:endParaRPr lang="zh-TW" altLang="en-US" dirty="0"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" y="29249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15458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3009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16" y="2132856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57" y="477279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51176"/>
            <a:ext cx="2664296" cy="19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110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</TotalTime>
  <Words>744</Words>
  <Application>Microsoft Office PowerPoint</Application>
  <PresentationFormat>如螢幕大小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旅程</vt:lpstr>
      <vt:lpstr>國境之南─屏東</vt:lpstr>
      <vt:lpstr>目錄</vt:lpstr>
      <vt:lpstr>地理環境</vt:lpstr>
      <vt:lpstr>地理環境</vt:lpstr>
      <vt:lpstr>歷史概要</vt:lpstr>
      <vt:lpstr>歷史概要</vt:lpstr>
      <vt:lpstr>風景名勝</vt:lpstr>
      <vt:lpstr>風景名勝</vt:lpstr>
      <vt:lpstr>名產</vt:lpstr>
      <vt:lpstr>參考文獻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國境之南─屏東</dc:title>
  <dc:creator>user</dc:creator>
  <cp:lastModifiedBy>user</cp:lastModifiedBy>
  <cp:revision>8</cp:revision>
  <dcterms:created xsi:type="dcterms:W3CDTF">2013-09-26T15:26:51Z</dcterms:created>
  <dcterms:modified xsi:type="dcterms:W3CDTF">2013-09-26T16:33:38Z</dcterms:modified>
</cp:coreProperties>
</file>