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70" r:id="rId5"/>
    <p:sldId id="274" r:id="rId6"/>
    <p:sldId id="273" r:id="rId7"/>
    <p:sldId id="272" r:id="rId8"/>
    <p:sldId id="271" r:id="rId9"/>
    <p:sldId id="269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 userDrawn="1"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 userDrawn="1"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5FE87-28E8-4029-9F16-B1037ABDBFE5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8A3E-09CA-41D9-9A66-1A04817506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retch.cc/blog/bart1/8466424" TargetMode="External"/><Relationship Id="rId3" Type="http://schemas.openxmlformats.org/officeDocument/2006/relationships/hyperlink" Target="http://pingtung-pool.cheap.com.tw/" TargetMode="External"/><Relationship Id="rId7" Type="http://schemas.openxmlformats.org/officeDocument/2006/relationships/hyperlink" Target="http://www.energypark.org.tw/topgoal/topgoal/upt.asp?maincid=153&amp;p0=259&amp;mId=77&amp;CategoryId=149&amp;sId=55" TargetMode="External"/><Relationship Id="rId2" Type="http://schemas.openxmlformats.org/officeDocument/2006/relationships/hyperlink" Target="http://211.75.223.181/PJBlog3/article.asp?id=586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niteboy.pixnet.net/blog" TargetMode="External"/><Relationship Id="rId11" Type="http://schemas.openxmlformats.org/officeDocument/2006/relationships/hyperlink" Target="http://www.ptlife.tw/submain.php?mainid=884" TargetMode="External"/><Relationship Id="rId5" Type="http://schemas.openxmlformats.org/officeDocument/2006/relationships/hyperlink" Target="http://jiashin.com.tw/aboutus.html" TargetMode="External"/><Relationship Id="rId10" Type="http://schemas.openxmlformats.org/officeDocument/2006/relationships/hyperlink" Target="http://tw.myblog.yahoo.com/maylin5677/article?mid=-2&amp;prev=2024&amp;l=a&amp;fid=7" TargetMode="External"/><Relationship Id="rId4" Type="http://schemas.openxmlformats.org/officeDocument/2006/relationships/hyperlink" Target="http://blog.xuite.net/a891055856/001" TargetMode="External"/><Relationship Id="rId9" Type="http://schemas.openxmlformats.org/officeDocument/2006/relationships/hyperlink" Target="http://uosanwen5439.pixnet.net/blo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876428"/>
          </a:xfrm>
        </p:spPr>
        <p:txBody>
          <a:bodyPr/>
          <a:lstStyle/>
          <a:p>
            <a:r>
              <a:rPr lang="zh-TW" altLang="en-US" dirty="0"/>
              <a:t>國境之</a:t>
            </a:r>
            <a:r>
              <a:rPr lang="zh-TW" altLang="en-US" dirty="0" smtClean="0"/>
              <a:t>南－屏東簡介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學生</a:t>
            </a:r>
            <a:r>
              <a:rPr lang="en-US" altLang="zh-TW" dirty="0" smtClean="0"/>
              <a:t>:</a:t>
            </a:r>
            <a:r>
              <a:rPr lang="zh-TW" altLang="en-US" dirty="0" smtClean="0"/>
              <a:t>謝育秀</a:t>
            </a:r>
            <a:endParaRPr lang="en-US" altLang="zh-TW" dirty="0" smtClean="0"/>
          </a:p>
          <a:p>
            <a:r>
              <a:rPr lang="zh-TW" altLang="en-US" dirty="0"/>
              <a:t>學</a:t>
            </a:r>
            <a:r>
              <a:rPr lang="zh-TW" altLang="en-US" dirty="0" smtClean="0"/>
              <a:t>號</a:t>
            </a:r>
            <a:r>
              <a:rPr lang="en-US" altLang="zh-TW" dirty="0" smtClean="0"/>
              <a:t>:102404222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御品苑</a:t>
            </a:r>
            <a:endParaRPr lang="zh-TW" altLang="en-US" dirty="0"/>
          </a:p>
        </p:txBody>
      </p:sp>
      <p:pic>
        <p:nvPicPr>
          <p:cNvPr id="5" name="內容版面配置區 4" descr="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1720" y="1224756"/>
            <a:ext cx="5531280" cy="4148460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zh-TW" sz="1600" dirty="0" smtClean="0"/>
              <a:t>外表好像看不太出來他們再賣什麼，但其實他們是再賣</a:t>
            </a:r>
            <a:r>
              <a:rPr lang="zh-TW" altLang="zh-TW" sz="1600" dirty="0" smtClean="0"/>
              <a:t>火鍋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第一次</a:t>
            </a:r>
            <a:r>
              <a:rPr lang="zh-TW" altLang="zh-TW" sz="1600" dirty="0" smtClean="0"/>
              <a:t>和我媽去吃的時候就點了他們的牛奶鍋（似乎是最有名的），吃了一次我們就愛上了那濃郁的牛奶</a:t>
            </a:r>
            <a:r>
              <a:rPr lang="zh-TW" altLang="zh-TW" sz="1600" dirty="0" smtClean="0"/>
              <a:t>香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很少</a:t>
            </a:r>
            <a:r>
              <a:rPr lang="zh-TW" altLang="zh-TW" sz="1600" dirty="0" smtClean="0"/>
              <a:t>有人推薦火鍋店吧，因為火鍋店百百種，屏東也是，但這間</a:t>
            </a:r>
            <a:r>
              <a:rPr lang="zh-TW" altLang="zh-TW" sz="1600" dirty="0" smtClean="0"/>
              <a:t>真的</a:t>
            </a:r>
            <a:r>
              <a:rPr lang="zh-TW" altLang="en-US" sz="1600" dirty="0" smtClean="0"/>
              <a:t>特別</a:t>
            </a:r>
            <a:r>
              <a:rPr lang="zh-TW" altLang="zh-TW" sz="1600" dirty="0" smtClean="0"/>
              <a:t>好吃</a:t>
            </a:r>
            <a:r>
              <a:rPr lang="zh-TW" altLang="zh-TW" sz="1600" dirty="0" smtClean="0"/>
              <a:t>！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屏東市中山公園</a:t>
            </a:r>
            <a:endParaRPr lang="zh-TW" altLang="en-US" dirty="0"/>
          </a:p>
        </p:txBody>
      </p:sp>
      <p:pic>
        <p:nvPicPr>
          <p:cNvPr id="5" name="內容版面配置區 4" descr="P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916832"/>
            <a:ext cx="4807853" cy="3615505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zh-TW" sz="1600" dirty="0" smtClean="0"/>
              <a:t>屏東的公園最大的就屬這個中山公園了吧！這裡有池塘、遊戲區、涼亭、運動場、籃球場、網球場…等等</a:t>
            </a:r>
            <a:r>
              <a:rPr lang="zh-TW" altLang="zh-TW" sz="1600" dirty="0" smtClean="0"/>
              <a:t>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在</a:t>
            </a:r>
            <a:r>
              <a:rPr lang="zh-TW" altLang="zh-TW" sz="1600" dirty="0" smtClean="0"/>
              <a:t>這裡根本</a:t>
            </a:r>
            <a:r>
              <a:rPr lang="zh-TW" altLang="zh-TW" sz="1600" u="sng" dirty="0" smtClean="0"/>
              <a:t>集運動於一身</a:t>
            </a:r>
            <a:r>
              <a:rPr lang="zh-TW" altLang="zh-TW" sz="1600" dirty="0" smtClean="0"/>
              <a:t>了阿</a:t>
            </a:r>
            <a:r>
              <a:rPr lang="zh-TW" altLang="zh-TW" sz="1600" dirty="0" smtClean="0"/>
              <a:t>！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很多</a:t>
            </a:r>
            <a:r>
              <a:rPr lang="zh-TW" altLang="zh-TW" sz="1600" dirty="0" smtClean="0"/>
              <a:t>老年人會在這裡散步聊天，這裡應該是屏東最具人情味的地方了吧！</a:t>
            </a:r>
            <a:r>
              <a:rPr lang="zh-TW" altLang="zh-TW" sz="1600" u="sng" dirty="0" smtClean="0"/>
              <a:t>但夜深人靜的時候也是要小心色狼喔</a:t>
            </a:r>
            <a:r>
              <a:rPr lang="zh-TW" altLang="zh-TW" sz="1600" u="sng" dirty="0" smtClean="0"/>
              <a:t>！</a:t>
            </a:r>
            <a:r>
              <a:rPr lang="zh-TW" altLang="zh-TW" sz="1600" u="sng" dirty="0" smtClean="0"/>
              <a:t>提醒再提醒！小心再小心！</a:t>
            </a:r>
            <a:endParaRPr lang="zh-TW" altLang="en-US" sz="16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圖片參考來源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8566222" cy="3912182"/>
          </a:xfrm>
        </p:spPr>
        <p:txBody>
          <a:bodyPr/>
          <a:lstStyle/>
          <a:p>
            <a:r>
              <a:rPr lang="zh-TW" altLang="en-US" dirty="0" smtClean="0"/>
              <a:t>１、</a:t>
            </a:r>
            <a:r>
              <a:rPr lang="en-US" altLang="zh-TW" u="sng" dirty="0" smtClean="0">
                <a:hlinkClick r:id="rId2"/>
              </a:rPr>
              <a:t>http://211.75.223.181/PJBlog3/article.asp?id=586</a:t>
            </a:r>
            <a:endParaRPr lang="en-US" altLang="zh-TW" dirty="0" smtClean="0"/>
          </a:p>
          <a:p>
            <a:r>
              <a:rPr lang="zh-TW" altLang="en-US" dirty="0" smtClean="0"/>
              <a:t>２、</a:t>
            </a:r>
            <a:r>
              <a:rPr lang="en-US" altLang="zh-TW" u="sng" dirty="0" smtClean="0">
                <a:hlinkClick r:id="rId3"/>
              </a:rPr>
              <a:t>http://pingtung-pool.cheap.com.tw</a:t>
            </a:r>
            <a:r>
              <a:rPr lang="en-US" altLang="zh-TW" u="sng" dirty="0" smtClean="0">
                <a:hlinkClick r:id="rId3"/>
              </a:rPr>
              <a:t>/</a:t>
            </a:r>
            <a:endParaRPr lang="en-US" altLang="zh-TW" dirty="0" smtClean="0"/>
          </a:p>
          <a:p>
            <a:r>
              <a:rPr lang="zh-TW" altLang="en-US" dirty="0" smtClean="0"/>
              <a:t>３、</a:t>
            </a:r>
            <a:r>
              <a:rPr lang="en-US" altLang="zh-TW" u="sng" dirty="0" smtClean="0">
                <a:hlinkClick r:id="rId4"/>
              </a:rPr>
              <a:t>http://blog.xuite.net/a891055856/001</a:t>
            </a:r>
            <a:endParaRPr lang="en-US" altLang="zh-TW" dirty="0" smtClean="0"/>
          </a:p>
          <a:p>
            <a:r>
              <a:rPr lang="zh-TW" altLang="en-US" dirty="0" smtClean="0"/>
              <a:t>４、</a:t>
            </a:r>
            <a:r>
              <a:rPr lang="en-US" altLang="zh-TW" u="sng" dirty="0" smtClean="0">
                <a:hlinkClick r:id="rId5"/>
              </a:rPr>
              <a:t>http://jiashin.com.tw/aboutus.html</a:t>
            </a:r>
            <a:endParaRPr lang="en-US" altLang="zh-TW" dirty="0" smtClean="0"/>
          </a:p>
          <a:p>
            <a:r>
              <a:rPr lang="zh-TW" altLang="en-US" dirty="0" smtClean="0"/>
              <a:t>５、</a:t>
            </a:r>
            <a:r>
              <a:rPr lang="en-US" altLang="zh-TW" u="sng" dirty="0" smtClean="0">
                <a:hlinkClick r:id="rId6"/>
              </a:rPr>
              <a:t>http://uniteboy.pixnet.net/blog</a:t>
            </a:r>
            <a:endParaRPr lang="en-US" altLang="zh-TW" dirty="0" smtClean="0"/>
          </a:p>
          <a:p>
            <a:r>
              <a:rPr lang="zh-TW" altLang="en-US" dirty="0" smtClean="0"/>
              <a:t>６、</a:t>
            </a:r>
            <a:r>
              <a:rPr lang="en-US" altLang="zh-TW" u="sng" dirty="0" smtClean="0">
                <a:hlinkClick r:id="rId7"/>
              </a:rPr>
              <a:t>http://www.energypark.org.tw/topgoal/topgoal/upt.asp?maincid=153&amp;p0=259&amp;mId=77&amp;CategoryId=149&amp;sId=55</a:t>
            </a:r>
            <a:endParaRPr lang="en-US" altLang="zh-TW" dirty="0" smtClean="0"/>
          </a:p>
          <a:p>
            <a:r>
              <a:rPr lang="zh-TW" altLang="en-US" dirty="0" smtClean="0"/>
              <a:t>７、</a:t>
            </a:r>
            <a:r>
              <a:rPr lang="en-US" altLang="zh-TW" u="sng" dirty="0" smtClean="0">
                <a:hlinkClick r:id="rId8"/>
              </a:rPr>
              <a:t>http://www.wretch.cc/blog/bart1/8466424</a:t>
            </a:r>
            <a:endParaRPr lang="en-US" altLang="zh-TW" dirty="0" smtClean="0"/>
          </a:p>
          <a:p>
            <a:r>
              <a:rPr lang="zh-TW" altLang="en-US" dirty="0" smtClean="0"/>
              <a:t>８、</a:t>
            </a:r>
            <a:r>
              <a:rPr lang="en-US" altLang="zh-TW" u="sng" dirty="0" smtClean="0">
                <a:hlinkClick r:id="rId9"/>
              </a:rPr>
              <a:t>http://uosanwen5439.pixnet.net/blog</a:t>
            </a:r>
            <a:endParaRPr lang="en-US" altLang="zh-TW" dirty="0" smtClean="0"/>
          </a:p>
          <a:p>
            <a:r>
              <a:rPr lang="zh-TW" altLang="en-US" dirty="0" smtClean="0"/>
              <a:t>９、</a:t>
            </a:r>
            <a:r>
              <a:rPr lang="en-US" altLang="zh-TW" u="sng" dirty="0" smtClean="0">
                <a:hlinkClick r:id="rId10"/>
              </a:rPr>
              <a:t>http://tw.myblog.yahoo.com/maylin5677/article?mid=-2&amp;prev=2024&amp;l=a&amp;fid=7</a:t>
            </a:r>
            <a:endParaRPr lang="en-US" altLang="zh-TW" dirty="0" smtClean="0"/>
          </a:p>
          <a:p>
            <a:r>
              <a:rPr lang="zh-TW" altLang="en-US" dirty="0" smtClean="0"/>
              <a:t>１０、</a:t>
            </a:r>
            <a:r>
              <a:rPr lang="en-US" altLang="zh-TW" u="sng" dirty="0" smtClean="0">
                <a:hlinkClick r:id="rId11"/>
              </a:rPr>
              <a:t>http://www.ptlife.tw/submain.php?mainid=884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>
            <a:off x="4860032" y="4941168"/>
            <a:ext cx="4032448" cy="1916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Thank you~~~~~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屏東市媽祖廟</a:t>
            </a:r>
            <a:endParaRPr lang="zh-TW" altLang="en-US" dirty="0"/>
          </a:p>
        </p:txBody>
      </p:sp>
      <p:pic>
        <p:nvPicPr>
          <p:cNvPr id="5" name="內容版面配置區 4" descr="媽祖廟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916832"/>
            <a:ext cx="4954191" cy="3715643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4094766"/>
          </a:xfrm>
        </p:spPr>
        <p:txBody>
          <a:bodyPr>
            <a:noAutofit/>
          </a:bodyPr>
          <a:lstStyle/>
          <a:p>
            <a:r>
              <a:rPr lang="zh-TW" altLang="zh-TW" sz="1600" u="sng" dirty="0" smtClean="0"/>
              <a:t>屏東</a:t>
            </a:r>
            <a:r>
              <a:rPr lang="zh-TW" altLang="zh-TW" sz="1600" u="sng" dirty="0" smtClean="0"/>
              <a:t>的媽祖廟有很多年的歷史，是屏東人的最大信仰</a:t>
            </a:r>
            <a:r>
              <a:rPr lang="zh-TW" altLang="zh-TW" sz="1600" u="sng" dirty="0" smtClean="0"/>
              <a:t>。</a:t>
            </a:r>
            <a:endParaRPr lang="en-US" altLang="zh-TW" sz="1600" u="sng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這裡</a:t>
            </a:r>
            <a:r>
              <a:rPr lang="zh-TW" altLang="zh-TW" sz="1600" dirty="0" smtClean="0"/>
              <a:t>常常會有活動，所以對那時候常常要跑媽祖廟自修室的我們感到很困擾，因為只要一有活動，媽祖廟自修室就會關閉</a:t>
            </a:r>
            <a:r>
              <a:rPr lang="zh-TW" altLang="zh-TW" sz="1600" dirty="0" smtClean="0"/>
              <a:t>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春節</a:t>
            </a:r>
            <a:r>
              <a:rPr lang="zh-TW" altLang="zh-TW" sz="1600" dirty="0" smtClean="0"/>
              <a:t>這裡還有送春聯喔！媽祖廟供奉的不只有媽祖娘娘而已，連文昌帝君也有喔，因此大考前媽祖廟也是超多人來拜拜祈求好運的啦！我，就是其中之一！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屏東市立游泳池</a:t>
            </a:r>
            <a:endParaRPr lang="zh-TW" altLang="en-US" dirty="0"/>
          </a:p>
        </p:txBody>
      </p:sp>
      <p:pic>
        <p:nvPicPr>
          <p:cNvPr id="5" name="內容版面配置區 4" descr="swi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38525" y="1824830"/>
            <a:ext cx="5238750" cy="3908426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zh-TW" sz="1600" dirty="0" smtClean="0"/>
              <a:t>這是屏東最大的一間游泳池，裡面的設施都很不錯，例如：</a:t>
            </a:r>
            <a:r>
              <a:rPr lang="en-US" altLang="zh-TW" sz="1600" dirty="0" smtClean="0"/>
              <a:t>SPA</a:t>
            </a:r>
            <a:r>
              <a:rPr lang="zh-TW" altLang="zh-TW" sz="1600" dirty="0" smtClean="0"/>
              <a:t>區、標準池、戶外波浪池、蒸氣室…等等</a:t>
            </a:r>
            <a:r>
              <a:rPr lang="zh-TW" altLang="zh-TW" sz="1600" dirty="0" smtClean="0"/>
              <a:t>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雖然</a:t>
            </a:r>
            <a:r>
              <a:rPr lang="zh-TW" altLang="zh-TW" sz="1600" dirty="0" smtClean="0"/>
              <a:t>游一次要一百多塊，但如果買</a:t>
            </a:r>
            <a:r>
              <a:rPr lang="zh-TW" altLang="zh-TW" sz="1600" u="sng" dirty="0" smtClean="0"/>
              <a:t>星光票能便宜許多</a:t>
            </a:r>
            <a:r>
              <a:rPr lang="zh-TW" altLang="zh-TW" sz="1600" dirty="0" smtClean="0"/>
              <a:t>，超級推薦這裡的療養溫泉區！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屏東舊鐵橋</a:t>
            </a:r>
            <a:endParaRPr lang="zh-TW" altLang="en-US" dirty="0"/>
          </a:p>
        </p:txBody>
      </p:sp>
      <p:pic>
        <p:nvPicPr>
          <p:cNvPr id="5" name="內容版面配置區 4" descr="O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844824"/>
            <a:ext cx="5088037" cy="3639443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zh-TW" sz="1600" dirty="0" smtClean="0"/>
              <a:t>屏東舊鐵橋在河濱公園附近，河濱公園是我們小時候的風箏回憶，但現在似乎沒什麼人知曉了</a:t>
            </a:r>
            <a:r>
              <a:rPr lang="zh-TW" altLang="zh-TW" sz="1600" dirty="0" smtClean="0"/>
              <a:t>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舊</a:t>
            </a:r>
            <a:r>
              <a:rPr lang="zh-TW" altLang="zh-TW" sz="1600" dirty="0" smtClean="0"/>
              <a:t>鐵橋我去走過兩三次，我覺得</a:t>
            </a:r>
            <a:r>
              <a:rPr lang="zh-TW" altLang="zh-TW" sz="1600" u="sng" dirty="0" smtClean="0"/>
              <a:t>太陽西下的時候最美了</a:t>
            </a:r>
            <a:r>
              <a:rPr lang="zh-TW" altLang="zh-TW" sz="1600" dirty="0" smtClean="0"/>
              <a:t>，那裡好適合拍照</a:t>
            </a:r>
            <a:r>
              <a:rPr lang="zh-TW" altLang="zh-TW" sz="1600" dirty="0" smtClean="0"/>
              <a:t>留戀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如果</a:t>
            </a:r>
            <a:r>
              <a:rPr lang="zh-TW" altLang="zh-TW" sz="1600" dirty="0" smtClean="0"/>
              <a:t>想跟朋友或情人去，我一定超推薦你們要下午去的唷！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屏東</a:t>
            </a:r>
            <a:r>
              <a:rPr lang="zh-TW" altLang="zh-TW" dirty="0" smtClean="0"/>
              <a:t>太平洋</a:t>
            </a:r>
            <a:r>
              <a:rPr lang="zh-TW" altLang="en-US" dirty="0" smtClean="0"/>
              <a:t>百貨公司</a:t>
            </a:r>
            <a:endParaRPr lang="zh-TW" altLang="en-US" dirty="0"/>
          </a:p>
        </p:txBody>
      </p:sp>
      <p:pic>
        <p:nvPicPr>
          <p:cNvPr id="5" name="內容版面配置區 4" descr="PACIF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916832"/>
            <a:ext cx="4915602" cy="3550600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zh-TW" sz="1600" dirty="0" smtClean="0"/>
              <a:t>屏東的</a:t>
            </a:r>
            <a:r>
              <a:rPr lang="zh-TW" altLang="zh-TW" sz="1600" dirty="0" smtClean="0"/>
              <a:t>太平洋</a:t>
            </a:r>
            <a:r>
              <a:rPr lang="zh-TW" altLang="en-US" sz="1600" dirty="0" smtClean="0"/>
              <a:t>百貨公司</a:t>
            </a:r>
            <a:r>
              <a:rPr lang="zh-TW" altLang="zh-TW" sz="1600" dirty="0" smtClean="0"/>
              <a:t>都</a:t>
            </a:r>
            <a:r>
              <a:rPr lang="zh-TW" altLang="zh-TW" sz="1600" dirty="0" smtClean="0"/>
              <a:t>是貴婦去的</a:t>
            </a:r>
            <a:r>
              <a:rPr lang="zh-TW" altLang="zh-TW" sz="1600" dirty="0" smtClean="0"/>
              <a:t>地方</a:t>
            </a:r>
            <a:r>
              <a:rPr lang="zh-TW" altLang="en-US" sz="1600" dirty="0" smtClean="0"/>
              <a:t>。</a:t>
            </a:r>
            <a:r>
              <a:rPr lang="zh-TW" altLang="zh-TW" sz="1600" dirty="0" smtClean="0"/>
              <a:t>但是</a:t>
            </a:r>
            <a:r>
              <a:rPr lang="zh-TW" altLang="zh-TW" sz="1600" dirty="0" smtClean="0"/>
              <a:t>其實我們學生也很熱愛，雖然買不起樓上的東西，但是太平洋的</a:t>
            </a:r>
            <a:r>
              <a:rPr lang="zh-TW" altLang="zh-TW" sz="1600" u="sng" dirty="0" smtClean="0"/>
              <a:t>地下一樓美食街有著平價的食物、吹到想穿外套的冷氣、速度很快的</a:t>
            </a:r>
            <a:r>
              <a:rPr lang="en-US" altLang="zh-TW" sz="1600" u="sng" dirty="0" err="1" smtClean="0"/>
              <a:t>wifi</a:t>
            </a:r>
            <a:r>
              <a:rPr lang="zh-TW" altLang="zh-TW" sz="1600" dirty="0" smtClean="0"/>
              <a:t>，因此假日沒地方去的時候這是學生聚集地</a:t>
            </a:r>
            <a:r>
              <a:rPr lang="zh-TW" altLang="zh-TW" sz="1600" dirty="0" smtClean="0"/>
              <a:t>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en-US" altLang="zh-TW" sz="1600" dirty="0" smtClean="0"/>
              <a:t>p.s.</a:t>
            </a:r>
            <a:r>
              <a:rPr lang="zh-TW" altLang="en-US" sz="1600" dirty="0" smtClean="0"/>
              <a:t>我還在太平洋百貨公司的地下一樓的松青超市打工唷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屏東觀光夜市－日式小館</a:t>
            </a:r>
            <a:endParaRPr lang="zh-TW" altLang="en-US" dirty="0"/>
          </a:p>
        </p:txBody>
      </p:sp>
      <p:pic>
        <p:nvPicPr>
          <p:cNvPr id="5" name="內容版面配置區 4" descr="jap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444170"/>
            <a:ext cx="5410200" cy="3618823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zh-TW" sz="1600" dirty="0" smtClean="0"/>
              <a:t>屏東觀光夜是裡面有許多好吃的，例如火雞肉飯、菜粽、麵線羹、自助餐、雪花冰、土魠魚羹、炒麵炒飯…等等</a:t>
            </a:r>
            <a:r>
              <a:rPr lang="zh-TW" altLang="zh-TW" sz="1600" dirty="0" smtClean="0"/>
              <a:t>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但是</a:t>
            </a:r>
            <a:r>
              <a:rPr lang="zh-TW" altLang="zh-TW" sz="1600" dirty="0" smtClean="0"/>
              <a:t>我覺得最好吃的就是這間日式小館了，還記得第一次和我媽去的時候我點了蛋包飯，可是第二次去的時候</a:t>
            </a:r>
            <a:r>
              <a:rPr lang="zh-TW" altLang="zh-TW" sz="1600" u="sng" dirty="0" smtClean="0"/>
              <a:t>我就深深被他們的鍋燒意麵給吸引住了</a:t>
            </a:r>
            <a:r>
              <a:rPr lang="zh-TW" altLang="zh-TW" sz="1600" dirty="0" smtClean="0"/>
              <a:t>，下次有空可以帶大家一起去唷！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屏東女子高級中學</a:t>
            </a:r>
            <a:endParaRPr lang="zh-TW" altLang="en-US" dirty="0"/>
          </a:p>
        </p:txBody>
      </p:sp>
      <p:pic>
        <p:nvPicPr>
          <p:cNvPr id="5" name="內容版面配置區 4" descr="屏東女中校門口相片1_resi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450688"/>
            <a:ext cx="5410200" cy="3605787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zh-TW" sz="1600" dirty="0" smtClean="0"/>
              <a:t>我們屏東女中一直維持著良好的入學門檻，是屏東每個國中女生心目中所希望的就學地點吧</a:t>
            </a:r>
            <a:r>
              <a:rPr lang="zh-TW" altLang="zh-TW" sz="1600" dirty="0" smtClean="0"/>
              <a:t>！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曾經</a:t>
            </a:r>
            <a:r>
              <a:rPr lang="zh-TW" altLang="zh-TW" sz="1600" dirty="0" smtClean="0"/>
              <a:t>也是我的，但因為成績不夠而到了處於鹽埔的屏北高中</a:t>
            </a:r>
            <a:r>
              <a:rPr lang="zh-TW" altLang="zh-TW" sz="1600" dirty="0" smtClean="0"/>
              <a:t>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在</a:t>
            </a:r>
            <a:r>
              <a:rPr lang="zh-TW" altLang="zh-TW" sz="1600" dirty="0" smtClean="0"/>
              <a:t>路上常常看到屏東女中的學生穿著她們的校服，</a:t>
            </a:r>
            <a:r>
              <a:rPr lang="zh-TW" altLang="zh-TW" sz="1600" u="sng" dirty="0" smtClean="0"/>
              <a:t>那件校服上面就是一個太陽的</a:t>
            </a:r>
            <a:r>
              <a:rPr lang="en-US" altLang="zh-TW" sz="1600" u="sng" dirty="0" smtClean="0"/>
              <a:t>Logo</a:t>
            </a:r>
            <a:r>
              <a:rPr lang="zh-TW" altLang="zh-TW" sz="1600" u="sng" dirty="0" smtClean="0"/>
              <a:t>，超級可愛的，非常代表屏東的特色－陽光</a:t>
            </a:r>
            <a:r>
              <a:rPr lang="zh-TW" altLang="zh-TW" sz="1600" dirty="0" smtClean="0"/>
              <a:t>。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屏東朱媽媽冰店</a:t>
            </a:r>
            <a:endParaRPr lang="zh-TW" altLang="en-US" dirty="0"/>
          </a:p>
        </p:txBody>
      </p:sp>
      <p:pic>
        <p:nvPicPr>
          <p:cNvPr id="5" name="內容版面配置區 4" descr="p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457395"/>
            <a:ext cx="5410200" cy="3592373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zh-TW" sz="1600" dirty="0" smtClean="0"/>
              <a:t>這間冰店只要是屏東學生都會知道，</a:t>
            </a:r>
            <a:r>
              <a:rPr lang="zh-TW" altLang="zh-TW" sz="1600" u="sng" dirty="0" smtClean="0"/>
              <a:t>物美價廉</a:t>
            </a:r>
            <a:r>
              <a:rPr lang="zh-TW" altLang="zh-TW" sz="1600" u="sng" dirty="0" smtClean="0"/>
              <a:t>料</a:t>
            </a:r>
            <a:r>
              <a:rPr lang="zh-TW" altLang="en-US" sz="1600" u="sng" dirty="0" smtClean="0"/>
              <a:t>超級</a:t>
            </a:r>
            <a:r>
              <a:rPr lang="zh-TW" altLang="zh-TW" sz="1600" u="sng" dirty="0" smtClean="0"/>
              <a:t>多</a:t>
            </a:r>
            <a:r>
              <a:rPr lang="zh-TW" altLang="zh-TW" sz="1600" u="sng" dirty="0" smtClean="0"/>
              <a:t>又</a:t>
            </a:r>
            <a:r>
              <a:rPr lang="zh-TW" altLang="zh-TW" sz="1600" u="sng" dirty="0" smtClean="0"/>
              <a:t>實在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每當</a:t>
            </a:r>
            <a:r>
              <a:rPr lang="zh-TW" altLang="zh-TW" sz="1600" dirty="0" smtClean="0"/>
              <a:t>炎炎夏日時，這間店總是客滿再客滿、一位難求呢！</a:t>
            </a:r>
            <a:r>
              <a:rPr lang="zh-TW" altLang="zh-TW" sz="1600" u="sng" dirty="0" smtClean="0"/>
              <a:t>我推薦朱媽媽的布丁牛奶雪花冰唷</a:t>
            </a:r>
            <a:r>
              <a:rPr lang="zh-TW" altLang="zh-TW" sz="1600" dirty="0" smtClean="0"/>
              <a:t>，超好吃的啦一定要來嚐嚐看喔！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屏東亞蒂米德式廚房</a:t>
            </a:r>
            <a:endParaRPr lang="zh-TW" altLang="en-US" dirty="0"/>
          </a:p>
        </p:txBody>
      </p:sp>
      <p:pic>
        <p:nvPicPr>
          <p:cNvPr id="5" name="內容版面配置區 4" descr="215431399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448772"/>
            <a:ext cx="5410200" cy="3609618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zh-TW" sz="1600" dirty="0" smtClean="0"/>
              <a:t>亞蒂米真的是我們高中超級常去的地方，低消很低、餐點很多很大盤但是又沒有說超過兩百塊，對我們這些沒有經濟來源的小毛頭們已經是</a:t>
            </a:r>
            <a:r>
              <a:rPr lang="zh-TW" altLang="zh-TW" sz="1600" u="sng" dirty="0" smtClean="0"/>
              <a:t>平價的奢侈</a:t>
            </a:r>
            <a:r>
              <a:rPr lang="zh-TW" altLang="zh-TW" sz="1600" dirty="0" smtClean="0"/>
              <a:t>了</a:t>
            </a:r>
            <a:r>
              <a:rPr lang="zh-TW" altLang="zh-TW" sz="1600" dirty="0" smtClean="0"/>
              <a:t>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zh-TW" sz="1600" dirty="0" smtClean="0"/>
              <a:t>亞</a:t>
            </a:r>
            <a:r>
              <a:rPr lang="zh-TW" altLang="zh-TW" sz="1600" dirty="0" smtClean="0"/>
              <a:t>蒂米很特別的一點（熟客才知）就是他會換菜單，但換新的菜單後還是可以跟櫃台說你要點就菜單的餐點喔！超級推薦他們的</a:t>
            </a:r>
            <a:r>
              <a:rPr lang="zh-TW" altLang="zh-TW" sz="1600" u="sng" dirty="0" smtClean="0"/>
              <a:t>羅勒舫魚焗烤飯</a:t>
            </a:r>
            <a:r>
              <a:rPr lang="zh-TW" altLang="zh-TW" sz="1600" dirty="0" smtClean="0"/>
              <a:t>！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26</TotalTime>
  <Words>896</Words>
  <Application>Microsoft Office PowerPoint</Application>
  <PresentationFormat>如螢幕大小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行雲流水</vt:lpstr>
      <vt:lpstr>國境之南－屏東簡介</vt:lpstr>
      <vt:lpstr>屏東市媽祖廟</vt:lpstr>
      <vt:lpstr>屏東市立游泳池</vt:lpstr>
      <vt:lpstr>屏東舊鐵橋</vt:lpstr>
      <vt:lpstr>屏東太平洋百貨公司</vt:lpstr>
      <vt:lpstr>屏東觀光夜市－日式小館</vt:lpstr>
      <vt:lpstr>屏東女子高級中學</vt:lpstr>
      <vt:lpstr>屏東朱媽媽冰店</vt:lpstr>
      <vt:lpstr>屏東亞蒂米德式廚房</vt:lpstr>
      <vt:lpstr>御品苑</vt:lpstr>
      <vt:lpstr>屏東市中山公園</vt:lpstr>
      <vt:lpstr>圖片參考來源</vt:lpstr>
    </vt:vector>
  </TitlesOfParts>
  <Company>Test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國境之南－屏東簡介</dc:title>
  <dc:creator>Test User</dc:creator>
  <cp:lastModifiedBy>Test User</cp:lastModifiedBy>
  <cp:revision>3</cp:revision>
  <dcterms:created xsi:type="dcterms:W3CDTF">2013-09-26T17:36:30Z</dcterms:created>
  <dcterms:modified xsi:type="dcterms:W3CDTF">2013-09-26T18:02:58Z</dcterms:modified>
</cp:coreProperties>
</file>