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59" r:id="rId8"/>
    <p:sldId id="260" r:id="rId9"/>
    <p:sldId id="264" r:id="rId10"/>
    <p:sldId id="265" r:id="rId11"/>
    <p:sldId id="268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60F06F7-1F00-4F06-A4F5-A5C1A543F39E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8836F35-8517-4B53-9AEA-745DC82C9F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790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06F7-1F00-4F06-A4F5-A5C1A543F39E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F35-8517-4B53-9AEA-745DC82C9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14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06F7-1F00-4F06-A4F5-A5C1A543F39E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F35-8517-4B53-9AEA-745DC82C9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6263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06F7-1F00-4F06-A4F5-A5C1A543F39E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F35-8517-4B53-9AEA-745DC82C9F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2924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06F7-1F00-4F06-A4F5-A5C1A543F39E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F35-8517-4B53-9AEA-745DC82C9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2994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06F7-1F00-4F06-A4F5-A5C1A543F39E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F35-8517-4B53-9AEA-745DC82C9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3334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06F7-1F00-4F06-A4F5-A5C1A543F39E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F35-8517-4B53-9AEA-745DC82C9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3524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06F7-1F00-4F06-A4F5-A5C1A543F39E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F35-8517-4B53-9AEA-745DC82C9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41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06F7-1F00-4F06-A4F5-A5C1A543F39E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F35-8517-4B53-9AEA-745DC82C9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40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06F7-1F00-4F06-A4F5-A5C1A543F39E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F35-8517-4B53-9AEA-745DC82C9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157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06F7-1F00-4F06-A4F5-A5C1A543F39E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F35-8517-4B53-9AEA-745DC82C9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78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06F7-1F00-4F06-A4F5-A5C1A543F39E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F35-8517-4B53-9AEA-745DC82C9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861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06F7-1F00-4F06-A4F5-A5C1A543F39E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F35-8517-4B53-9AEA-745DC82C9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16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06F7-1F00-4F06-A4F5-A5C1A543F39E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F35-8517-4B53-9AEA-745DC82C9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49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06F7-1F00-4F06-A4F5-A5C1A543F39E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F35-8517-4B53-9AEA-745DC82C9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084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06F7-1F00-4F06-A4F5-A5C1A543F39E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F35-8517-4B53-9AEA-745DC82C9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69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06F7-1F00-4F06-A4F5-A5C1A543F39E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F35-8517-4B53-9AEA-745DC82C9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64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60F06F7-1F00-4F06-A4F5-A5C1A543F39E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8836F35-8517-4B53-9AEA-745DC82C9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948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bird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tnp.gov.tw/cht/theme.aspx?type=1" TargetMode="External"/><Relationship Id="rId2" Type="http://schemas.openxmlformats.org/officeDocument/2006/relationships/hyperlink" Target="http://travel.network.com.tw/tourguide/point/showpage/104018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olin-nsa.gov.tw/user/Article.aspx?Lang=1&amp;SNo=03000025" TargetMode="External"/><Relationship Id="rId5" Type="http://schemas.openxmlformats.org/officeDocument/2006/relationships/hyperlink" Target="http://www.dbnsa.gov.tw/user/Article.aspx?Lang=1&amp;SNo=05002191" TargetMode="External"/><Relationship Id="rId4" Type="http://schemas.openxmlformats.org/officeDocument/2006/relationships/hyperlink" Target="http://liuqiu.pthg.gov.tw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ea typeface="微軟正黑體" panose="020B0604030504040204" pitchFamily="34" charset="-120"/>
              </a:rPr>
              <a:t>國境之南</a:t>
            </a:r>
            <a:r>
              <a:rPr lang="en-US" altLang="zh-TW" dirty="0" smtClean="0"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ea typeface="微軟正黑體" panose="020B0604030504040204" pitchFamily="34" charset="-120"/>
              </a:rPr>
              <a:t>屏東簡介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509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琉球鄉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ea typeface="標楷體" panose="03000509000000000000" pitchFamily="65" charset="-120"/>
              </a:rPr>
              <a:t>蛤板灣風景區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pic>
        <p:nvPicPr>
          <p:cNvPr id="14" name="圖片版面配置區 13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6" b="19456"/>
          <a:stretch>
            <a:fillRect/>
          </a:stretch>
        </p:blipFill>
        <p:spPr/>
      </p:pic>
      <p:sp>
        <p:nvSpPr>
          <p:cNvPr id="9" name="文字版面配置區 8"/>
          <p:cNvSpPr>
            <a:spLocks noGrp="1"/>
          </p:cNvSpPr>
          <p:nvPr>
            <p:ph type="body" sz="half" idx="1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蛤板灣沙灘是一處美麗的白色貝殼沙海灘，綿延約有一百公尺長，海岸弧線優美，十分適合裸足散步、聽濤、賞夕陽。亦有人稱呼此地為「威尼斯海灘」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 smtClean="0">
                <a:ea typeface="標楷體" panose="03000509000000000000" pitchFamily="65" charset="-120"/>
              </a:rPr>
              <a:t>小琉球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pic>
        <p:nvPicPr>
          <p:cNvPr id="15" name="圖片版面配置區 14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3" b="15243"/>
          <a:stretch>
            <a:fillRect/>
          </a:stretch>
        </p:blipFill>
        <p:spPr/>
      </p:pic>
      <p:sp>
        <p:nvSpPr>
          <p:cNvPr id="10" name="文字版面配置區 9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zh-TW" altLang="en-US" dirty="0"/>
              <a:t>小琉球位於南台灣屏東縣東港西南方，自東港搭船只需半小時即可到達，是台灣唯一的珊瑚礁島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 smtClean="0">
                <a:ea typeface="標楷體" panose="03000509000000000000" pitchFamily="65" charset="-120"/>
              </a:rPr>
              <a:t>碧雲寺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pic>
        <p:nvPicPr>
          <p:cNvPr id="16" name="圖片版面配置區 15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9" b="19049"/>
          <a:stretch>
            <a:fillRect/>
          </a:stretch>
        </p:blipFill>
        <p:spPr/>
      </p:pic>
      <p:sp>
        <p:nvSpPr>
          <p:cNvPr id="11" name="文字版面配置區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zh-TW" altLang="en-US" dirty="0"/>
              <a:t>碧雲寺位於琉球嶼的</a:t>
            </a:r>
            <a:r>
              <a:rPr lang="zh-TW" altLang="en-US" dirty="0" smtClean="0"/>
              <a:t>中心，</a:t>
            </a:r>
            <a:r>
              <a:rPr lang="zh-TW" altLang="en-US" dirty="0"/>
              <a:t>主祀</a:t>
            </a:r>
            <a:r>
              <a:rPr lang="zh-TW" altLang="en-US" dirty="0" smtClean="0"/>
              <a:t>觀音菩薩，是</a:t>
            </a:r>
            <a:r>
              <a:rPr lang="zh-TW" altLang="en-US" dirty="0"/>
              <a:t>全鄉的信仰中心。</a:t>
            </a:r>
          </a:p>
        </p:txBody>
      </p:sp>
    </p:spTree>
    <p:extLst>
      <p:ext uri="{BB962C8B-B14F-4D97-AF65-F5344CB8AC3E}">
        <p14:creationId xmlns:p14="http://schemas.microsoft.com/office/powerpoint/2010/main" val="22139672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恆春鎮</a:t>
            </a:r>
            <a:endParaRPr lang="zh-TW" altLang="en-US" dirty="0"/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臺灣第一座國家公園－墾丁國家公園，屏東海邊是休閒玩水的好去處，除了可以浮潛觀賞珊瑚美景、撿拾沙灘上的貝殼、探究難得一見的貝殼砂，還能到臺灣最南端的鵝鑾鼻，感受左看太平洋右覽臺灣海峽的特殊經驗。此外，這裡也是候鳥們每年過冬遷徙的中繼站，來此過冬的候鳥包括伯勞鳥及每年</a:t>
            </a:r>
            <a:r>
              <a:rPr lang="en-US" altLang="zh-TW" dirty="0"/>
              <a:t>10</a:t>
            </a:r>
            <a:r>
              <a:rPr lang="zh-TW" altLang="en-US" dirty="0"/>
              <a:t>月來訪的國慶鳥</a:t>
            </a:r>
            <a:r>
              <a:rPr lang="zh-TW" altLang="en-US" dirty="0">
                <a:hlinkClick r:id="rId2" action="ppaction://hlinkfile"/>
              </a:rPr>
              <a:t>灰面鷲</a:t>
            </a:r>
            <a:r>
              <a:rPr lang="zh-TW" altLang="en-US" dirty="0"/>
              <a:t>，是觀賞野鳥生態的好去處。</a:t>
            </a:r>
          </a:p>
        </p:txBody>
      </p:sp>
    </p:spTree>
    <p:extLst>
      <p:ext uri="{BB962C8B-B14F-4D97-AF65-F5344CB8AC3E}">
        <p14:creationId xmlns:p14="http://schemas.microsoft.com/office/powerpoint/2010/main" val="2883620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恆春鎮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ea typeface="標楷體" panose="03000509000000000000" pitchFamily="65" charset="-120"/>
              </a:rPr>
              <a:t>墾丁國家公園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pic>
        <p:nvPicPr>
          <p:cNvPr id="12" name="圖片版面配置區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6" b="15116"/>
          <a:stretch>
            <a:fillRect/>
          </a:stretch>
        </p:blipFill>
        <p:spPr/>
      </p:pic>
      <p:sp>
        <p:nvSpPr>
          <p:cNvPr id="5" name="文字版面配置區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zh-TW" altLang="en-US" dirty="0"/>
              <a:t>墾丁</a:t>
            </a:r>
            <a:r>
              <a:rPr lang="zh-TW" altLang="en-US" dirty="0" smtClean="0"/>
              <a:t>國家公園</a:t>
            </a:r>
            <a:r>
              <a:rPr lang="zh-TW" altLang="en-US" dirty="0"/>
              <a:t>是我國第一座成立的國家公園</a:t>
            </a:r>
            <a:r>
              <a:rPr lang="zh-TW" altLang="en-US" dirty="0" smtClean="0"/>
              <a:t>，</a:t>
            </a:r>
            <a:r>
              <a:rPr lang="zh-TW" altLang="en-US" dirty="0"/>
              <a:t>海底的珊瑚景觀更是繽紛絢麗，為墾丁國家公園妝點出卓絕風貌。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 smtClean="0">
                <a:ea typeface="標楷體" panose="03000509000000000000" pitchFamily="65" charset="-120"/>
              </a:rPr>
              <a:t>鵝鑾鼻公園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pic>
        <p:nvPicPr>
          <p:cNvPr id="13" name="圖片版面配置區 12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6" b="15216"/>
          <a:stretch>
            <a:fillRect/>
          </a:stretch>
        </p:blipFill>
        <p:spPr/>
      </p:pic>
      <p:sp>
        <p:nvSpPr>
          <p:cNvPr id="8" name="文字版面配置區 7"/>
          <p:cNvSpPr>
            <a:spLocks noGrp="1"/>
          </p:cNvSpPr>
          <p:nvPr>
            <p:ph type="body" sz="half" idx="19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/>
              <a:t>鵝鑾鼻燈塔是台灣尾的大地標。該燈塔因改朝換代幾經修復，目前是臺灣地區光力最強的燈塔，有「東亞之光」的美譽。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 smtClean="0">
                <a:ea typeface="標楷體" panose="03000509000000000000" pitchFamily="65" charset="-120"/>
              </a:rPr>
              <a:t>出火特別景觀區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pic>
        <p:nvPicPr>
          <p:cNvPr id="14" name="圖片版面配置區 1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3" b="15043"/>
          <a:stretch>
            <a:fillRect/>
          </a:stretch>
        </p:blipFill>
        <p:spPr/>
      </p:pic>
      <p:sp>
        <p:nvSpPr>
          <p:cNvPr id="11" name="文字版面配置區 10"/>
          <p:cNvSpPr>
            <a:spLocks noGrp="1"/>
          </p:cNvSpPr>
          <p:nvPr>
            <p:ph type="body" sz="half" idx="2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位於恆春東城門外，來由則是因為天然氣，天然氣從地底往上衝關，過程中地面的泥土與岩石產生了裂縫，或多或少溢出了</a:t>
            </a:r>
            <a:r>
              <a:rPr lang="zh-TW" altLang="en-US" dirty="0" smtClean="0"/>
              <a:t>天然氣。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910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恆春鎮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ea typeface="標楷體" panose="03000509000000000000" pitchFamily="65" charset="-120"/>
              </a:rPr>
              <a:t>白沙灣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pic>
        <p:nvPicPr>
          <p:cNvPr id="12" name="圖片版面配置區 11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9" b="19049"/>
          <a:stretch>
            <a:fillRect/>
          </a:stretch>
        </p:blipFill>
        <p:spPr/>
      </p:pic>
      <p:sp>
        <p:nvSpPr>
          <p:cNvPr id="5" name="文字版面配置區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zh-TW" altLang="en-US" dirty="0"/>
              <a:t>位於海岸景觀道路沿岸，以潔白細緻的白砂而得名的海灣，</a:t>
            </a:r>
            <a:r>
              <a:rPr lang="en-US" altLang="zh-TW" dirty="0"/>
              <a:t>500</a:t>
            </a:r>
            <a:r>
              <a:rPr lang="zh-TW" altLang="en-US" dirty="0"/>
              <a:t>公尺長的沙灘，相當適合海上活動。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 smtClean="0">
                <a:ea typeface="標楷體" panose="03000509000000000000" pitchFamily="65" charset="-120"/>
              </a:rPr>
              <a:t>小灣海水浴場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pic>
        <p:nvPicPr>
          <p:cNvPr id="13" name="圖片版面配置區 12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15182"/>
          <a:stretch>
            <a:fillRect/>
          </a:stretch>
        </p:blipFill>
        <p:spPr/>
      </p:pic>
      <p:sp>
        <p:nvSpPr>
          <p:cNvPr id="8" name="文字版面配置區 7"/>
          <p:cNvSpPr>
            <a:spLocks noGrp="1"/>
          </p:cNvSpPr>
          <p:nvPr>
            <p:ph type="body" sz="half" idx="1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從</a:t>
            </a:r>
            <a:r>
              <a:rPr lang="en-US" altLang="zh-TW" dirty="0"/>
              <a:t>2003</a:t>
            </a:r>
            <a:r>
              <a:rPr lang="zh-TW" altLang="en-US" dirty="0"/>
              <a:t>年開始，目前暫由墾丁凱撒大飯店經營管理，小灣位於墾丁街末端，墾丁凱撒大飯店正前方，為一處吸引遊客聚集沙灘景點。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 smtClean="0">
                <a:ea typeface="標楷體" panose="03000509000000000000" pitchFamily="65" charset="-120"/>
              </a:rPr>
              <a:t>墾丁水上主題樂園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pic>
        <p:nvPicPr>
          <p:cNvPr id="14" name="圖片版面配置區 1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9" b="19049"/>
          <a:stretch>
            <a:fillRect/>
          </a:stretch>
        </p:blipFill>
        <p:spPr/>
      </p:pic>
      <p:sp>
        <p:nvSpPr>
          <p:cNvPr id="11" name="文字版面配置區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zh-TW" altLang="en-US" dirty="0"/>
              <a:t>是台灣第一座巨蛋溫水主題樂園，引進加拿大及英國的水上設備，擁有</a:t>
            </a:r>
            <a:r>
              <a:rPr lang="en-US" altLang="zh-TW" dirty="0"/>
              <a:t>12</a:t>
            </a:r>
            <a:r>
              <a:rPr lang="zh-TW" altLang="en-US" dirty="0"/>
              <a:t>項的水上娛樂</a:t>
            </a:r>
            <a:r>
              <a:rPr lang="zh-TW" altLang="en-US" dirty="0" smtClean="0"/>
              <a:t>設施。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809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638667"/>
              </p:ext>
            </p:extLst>
          </p:nvPr>
        </p:nvGraphicFramePr>
        <p:xfrm>
          <a:off x="1413814" y="1403795"/>
          <a:ext cx="8760496" cy="336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0496"/>
              </a:tblGrid>
              <a:tr h="420552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參考文獻：</a:t>
                      </a:r>
                      <a:endParaRPr lang="zh-TW" altLang="en-US" dirty="0"/>
                    </a:p>
                  </a:txBody>
                  <a:tcPr/>
                </a:tc>
              </a:tr>
              <a:tr h="420552">
                <a:tc>
                  <a:txBody>
                    <a:bodyPr/>
                    <a:lstStyle/>
                    <a:p>
                      <a:pPr indent="457200" algn="just"/>
                      <a:r>
                        <a:rPr kumimoji="0" lang="en-US" altLang="zh-TW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hlinkClick r:id="rId2"/>
                        </a:rPr>
                        <a:t>http://travel.network.com.tw/tourguide/point/showpage/104018.html</a:t>
                      </a:r>
                      <a:endParaRPr lang="zh-TW" altLang="en-US" dirty="0"/>
                    </a:p>
                  </a:txBody>
                  <a:tcPr/>
                </a:tc>
              </a:tr>
              <a:tr h="420552">
                <a:tc>
                  <a:txBody>
                    <a:bodyPr/>
                    <a:lstStyle/>
                    <a:p>
                      <a:pPr indent="457200" algn="just"/>
                      <a:r>
                        <a:rPr kumimoji="0" lang="en-US" altLang="zh-TW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hlinkClick r:id="rId3"/>
                        </a:rPr>
                        <a:t>http://www.ktnp.gov.tw/cht/theme.aspx?type=1</a:t>
                      </a:r>
                      <a:endParaRPr lang="zh-TW" altLang="en-US" dirty="0"/>
                    </a:p>
                  </a:txBody>
                  <a:tcPr/>
                </a:tc>
              </a:tr>
              <a:tr h="420552">
                <a:tc>
                  <a:txBody>
                    <a:bodyPr/>
                    <a:lstStyle/>
                    <a:p>
                      <a:pPr indent="457200" algn="just"/>
                      <a:r>
                        <a:rPr kumimoji="0" lang="en-US" altLang="zh-TW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hlinkClick r:id="rId4"/>
                        </a:rPr>
                        <a:t>http://liuqiu.pthg.gov.tw/</a:t>
                      </a:r>
                      <a:endParaRPr lang="zh-TW" altLang="en-US" dirty="0"/>
                    </a:p>
                  </a:txBody>
                  <a:tcPr/>
                </a:tc>
              </a:tr>
              <a:tr h="420552">
                <a:tc>
                  <a:txBody>
                    <a:bodyPr/>
                    <a:lstStyle/>
                    <a:p>
                      <a:pPr indent="457200" algn="just"/>
                      <a:r>
                        <a:rPr kumimoji="0" lang="en-US" altLang="zh-TW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hlinkClick r:id="rId5"/>
                        </a:rPr>
                        <a:t>http://www.dbnsa.gov.tw/user/Article.aspx?Lang=1&amp;SNo=05002191</a:t>
                      </a:r>
                      <a:endParaRPr lang="zh-TW" altLang="en-US" dirty="0"/>
                    </a:p>
                  </a:txBody>
                  <a:tcPr/>
                </a:tc>
              </a:tr>
              <a:tr h="420552">
                <a:tc>
                  <a:txBody>
                    <a:bodyPr/>
                    <a:lstStyle/>
                    <a:p>
                      <a:pPr indent="457200" algn="just"/>
                      <a:r>
                        <a:rPr kumimoji="0" lang="en-US" altLang="zh-TW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hlinkClick r:id="rId6"/>
                        </a:rPr>
                        <a:t>http://www.maolin-nsa.gov.tw/user/Article.aspx?Lang=1&amp;SNo=03000025</a:t>
                      </a:r>
                      <a:endParaRPr lang="zh-TW" altLang="en-US" dirty="0"/>
                    </a:p>
                  </a:txBody>
                  <a:tcPr/>
                </a:tc>
              </a:tr>
              <a:tr h="420552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圖片來源：</a:t>
                      </a:r>
                      <a:endParaRPr lang="zh-TW" altLang="en-US" dirty="0"/>
                    </a:p>
                  </a:txBody>
                  <a:tcPr/>
                </a:tc>
              </a:tr>
              <a:tr h="420552">
                <a:tc>
                  <a:txBody>
                    <a:bodyPr/>
                    <a:lstStyle/>
                    <a:p>
                      <a:pPr indent="457200" algn="just"/>
                      <a:r>
                        <a:rPr lang="en-US" altLang="zh-TW" dirty="0" smtClean="0"/>
                        <a:t>Google</a:t>
                      </a:r>
                      <a:r>
                        <a:rPr lang="zh-TW" altLang="en-US" dirty="0" smtClean="0"/>
                        <a:t>圖片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0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屏東地圖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67" y="1571223"/>
            <a:ext cx="6593984" cy="4031087"/>
          </a:xfrm>
        </p:spPr>
      </p:pic>
    </p:spTree>
    <p:extLst>
      <p:ext uri="{BB962C8B-B14F-4D97-AF65-F5344CB8AC3E}">
        <p14:creationId xmlns:p14="http://schemas.microsoft.com/office/powerpoint/2010/main" val="2469267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TW" altLang="en-US" b="1" cap="none" dirty="0" smtClean="0">
                <a:ln>
                  <a:solidFill>
                    <a:srgbClr val="C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屏東縣之介紹</a:t>
            </a:r>
            <a:endParaRPr lang="zh-TW" altLang="en-US" b="1" cap="none" dirty="0">
              <a:ln>
                <a:solidFill>
                  <a:srgbClr val="C0000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dirty="0"/>
              <a:t>屏東縣是臺灣最南端的</a:t>
            </a:r>
            <a:r>
              <a:rPr lang="zh-TW" altLang="zh-TW" dirty="0" smtClean="0"/>
              <a:t>縣</a:t>
            </a:r>
            <a:r>
              <a:rPr lang="zh-TW" altLang="en-US" dirty="0" smtClean="0"/>
              <a:t>，</a:t>
            </a:r>
            <a:r>
              <a:rPr lang="zh-TW" altLang="zh-TW" dirty="0" smtClean="0"/>
              <a:t>是</a:t>
            </a:r>
            <a:r>
              <a:rPr lang="zh-TW" altLang="zh-TW" dirty="0"/>
              <a:t>台灣西部最狹長的</a:t>
            </a:r>
            <a:r>
              <a:rPr lang="zh-TW" altLang="zh-TW" dirty="0" smtClean="0"/>
              <a:t>縣</a:t>
            </a:r>
            <a:r>
              <a:rPr lang="zh-TW" altLang="zh-TW" dirty="0"/>
              <a:t>，由於是平埔族阿猴社的所在地因此</a:t>
            </a:r>
            <a:r>
              <a:rPr lang="zh-TW" altLang="zh-TW" b="1" u="sng" dirty="0"/>
              <a:t>舊稱阿</a:t>
            </a:r>
            <a:r>
              <a:rPr lang="zh-TW" altLang="zh-TW" b="1" u="sng" dirty="0" smtClean="0"/>
              <a:t>猴</a:t>
            </a:r>
            <a:r>
              <a:rPr lang="zh-TW" altLang="en-US" dirty="0"/>
              <a:t>；地</a:t>
            </a:r>
            <a:r>
              <a:rPr lang="zh-TW" altLang="zh-TW" dirty="0" smtClean="0"/>
              <a:t>處</a:t>
            </a:r>
            <a:r>
              <a:rPr lang="zh-TW" altLang="zh-TW" dirty="0"/>
              <a:t>熱帶，四季如春，風光明媚，椰影婆娑，充滿南國風味，有「臺灣南洋」之稱，是國內不可多得的觀光聖地</a:t>
            </a:r>
            <a:r>
              <a:rPr lang="zh-TW" altLang="zh-TW" dirty="0" smtClean="0"/>
              <a:t>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785129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屏東縣的歷史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屏東縣是早期罪人流放的地帶因此開發比較晚，明鄭時期屏東縣屬於萬年州，鄭經推行屯田制度才開始拓墾，由少許士兵及廣東客家族民揚、張、鄭、古等四姓人家墾殖，到了清朝統治時期才改稱鳳山縣，正式的拓墾也是由此開始，漸漸地屏東平原大部分已經開墾完成，村落也發展成具有一定規模的市街，還建築了東、西、南、北四座城門，屏東市街的建築大致上告一段落，由於屏東縣位於半屏山以東因此到了日治時期便改稱為屏東。</a:t>
            </a:r>
          </a:p>
        </p:txBody>
      </p:sp>
    </p:spTree>
    <p:extLst>
      <p:ext uri="{BB962C8B-B14F-4D97-AF65-F5344CB8AC3E}">
        <p14:creationId xmlns:p14="http://schemas.microsoft.com/office/powerpoint/2010/main" val="124993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屏東縣各鄉鎮旅遊景點介紹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11369" y="1455313"/>
            <a:ext cx="10271314" cy="446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8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三地門鄉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705876" y="3655129"/>
            <a:ext cx="3310128" cy="722154"/>
          </a:xfrm>
        </p:spPr>
        <p:txBody>
          <a:bodyPr/>
          <a:lstStyle/>
          <a:p>
            <a:r>
              <a:rPr lang="zh-TW" altLang="en-US" dirty="0" smtClean="0">
                <a:ea typeface="標楷體" panose="03000509000000000000" pitchFamily="65" charset="-120"/>
              </a:rPr>
              <a:t>三地門文物館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19" name="文字版面配置區 18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zh-TW" altLang="en-US" dirty="0"/>
              <a:t>三地門文化館，一處守護排灣文化的聖地，一處值得您佇足的文化之旅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224660" y="3655129"/>
            <a:ext cx="3321467" cy="734155"/>
          </a:xfrm>
        </p:spPr>
        <p:txBody>
          <a:bodyPr/>
          <a:lstStyle/>
          <a:p>
            <a:r>
              <a:rPr lang="zh-TW" altLang="en-US" dirty="0" smtClean="0">
                <a:ea typeface="標楷體" panose="03000509000000000000" pitchFamily="65" charset="-120"/>
              </a:rPr>
              <a:t>大津瀑布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pic>
        <p:nvPicPr>
          <p:cNvPr id="14" name="圖片版面配置區 13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3" b="22173"/>
          <a:stretch>
            <a:fillRect/>
          </a:stretch>
        </p:blipFill>
        <p:spPr/>
      </p:pic>
      <p:sp>
        <p:nvSpPr>
          <p:cNvPr id="20" name="文字版面配置區 19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zh-TW" altLang="en-US" dirty="0"/>
              <a:t>大津瀑布，當地人稱它為「大烏瀑布」或「尾寮瀑布」，也有人叫它「新豐瀑布」。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59"/>
          </a:xfrm>
        </p:spPr>
        <p:txBody>
          <a:bodyPr/>
          <a:lstStyle/>
          <a:p>
            <a:r>
              <a:rPr lang="zh-TW" altLang="en-US" dirty="0" smtClean="0">
                <a:ea typeface="標楷體" panose="03000509000000000000" pitchFamily="65" charset="-120"/>
              </a:rPr>
              <a:t>德文風景區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pic>
        <p:nvPicPr>
          <p:cNvPr id="15" name="圖片版面配置區 14"/>
          <p:cNvPicPr>
            <a:picLocks noGrp="1" noChangeAspect="1"/>
          </p:cNvPicPr>
          <p:nvPr>
            <p:ph type="pic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9" b="19049"/>
          <a:stretch>
            <a:fillRect/>
          </a:stretch>
        </p:blipFill>
        <p:spPr/>
      </p:pic>
      <p:sp>
        <p:nvSpPr>
          <p:cNvPr id="21" name="文字版面配置區 20"/>
          <p:cNvSpPr>
            <a:spLocks noGrp="1"/>
          </p:cNvSpPr>
          <p:nvPr>
            <p:ph type="body" sz="half" idx="20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開發了</a:t>
            </a:r>
            <a:r>
              <a:rPr lang="en-US" altLang="zh-TW" dirty="0"/>
              <a:t>8</a:t>
            </a:r>
            <a:r>
              <a:rPr lang="zh-TW" altLang="en-US" dirty="0"/>
              <a:t>個旅遊景點</a:t>
            </a:r>
            <a:r>
              <a:rPr lang="zh-TW" altLang="en-US" dirty="0" smtClean="0"/>
              <a:t>，這些</a:t>
            </a:r>
            <a:r>
              <a:rPr lang="zh-TW" altLang="en-US" dirty="0"/>
              <a:t>景點結合了當地人文，展現出魯凱族文化的特色</a:t>
            </a:r>
          </a:p>
        </p:txBody>
      </p:sp>
      <p:pic>
        <p:nvPicPr>
          <p:cNvPr id="8" name="圖片版面配置區 7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6" b="152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509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車</a:t>
            </a:r>
            <a:r>
              <a:rPr lang="zh-TW" altLang="en-US" dirty="0"/>
              <a:t>城</a:t>
            </a:r>
            <a:r>
              <a:rPr lang="zh-TW" altLang="en-US" dirty="0" smtClean="0"/>
              <a:t>鄉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703179" y="3736591"/>
            <a:ext cx="3310128" cy="652693"/>
          </a:xfrm>
        </p:spPr>
        <p:txBody>
          <a:bodyPr/>
          <a:lstStyle/>
          <a:p>
            <a:r>
              <a:rPr lang="zh-TW" altLang="en-US" dirty="0" smtClean="0">
                <a:ea typeface="標楷體" panose="03000509000000000000" pitchFamily="65" charset="-120"/>
              </a:rPr>
              <a:t>四重溪溫泉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pic>
        <p:nvPicPr>
          <p:cNvPr id="13" name="圖片版面配置區 12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7" b="13347"/>
          <a:stretch>
            <a:fillRect/>
          </a:stretch>
        </p:blipFill>
        <p:spPr/>
      </p:pic>
      <p:sp>
        <p:nvSpPr>
          <p:cNvPr id="8" name="文字版面配置區 7"/>
          <p:cNvSpPr>
            <a:spLocks noGrp="1"/>
          </p:cNvSpPr>
          <p:nvPr>
            <p:ph type="body" sz="half" idx="1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四重溪溫泉</a:t>
            </a:r>
            <a:r>
              <a:rPr lang="en-US" altLang="zh-TW" dirty="0"/>
              <a:t>40</a:t>
            </a:r>
            <a:r>
              <a:rPr lang="zh-TW" altLang="en-US" dirty="0"/>
              <a:t>～</a:t>
            </a:r>
            <a:r>
              <a:rPr lang="en-US" altLang="zh-TW" dirty="0"/>
              <a:t>41℃</a:t>
            </a:r>
            <a:r>
              <a:rPr lang="zh-TW" altLang="en-US" dirty="0"/>
              <a:t>的自然適溫能讓全身毛細孔張開，不但有排除體內污垢、軟化角質的作用，伴著徐風，通體舒暢，心曠神怡。</a:t>
            </a:r>
          </a:p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247338" y="3813022"/>
            <a:ext cx="3310128" cy="576262"/>
          </a:xfrm>
        </p:spPr>
        <p:txBody>
          <a:bodyPr/>
          <a:lstStyle/>
          <a:p>
            <a:r>
              <a:rPr lang="zh-TW" altLang="en-US" dirty="0" smtClean="0">
                <a:ea typeface="標楷體" panose="03000509000000000000" pitchFamily="65" charset="-120"/>
              </a:rPr>
              <a:t>國立海洋生物博物館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pic>
        <p:nvPicPr>
          <p:cNvPr id="14" name="圖片版面配置區 13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81" b="24381"/>
          <a:stretch>
            <a:fillRect/>
          </a:stretch>
        </p:blipFill>
        <p:spPr/>
      </p:pic>
      <p:sp>
        <p:nvSpPr>
          <p:cNvPr id="9" name="文字版面配置區 8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zh-TW" altLang="en-US" dirty="0"/>
              <a:t>主要以展現「水」的精神與特性為主，館內規劃區域有台灣水域、珊瑚王國、世界水域三大主題展示館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>
          <a:xfrm>
            <a:off x="7780158" y="3826219"/>
            <a:ext cx="3310128" cy="576262"/>
          </a:xfrm>
        </p:spPr>
        <p:txBody>
          <a:bodyPr/>
          <a:lstStyle/>
          <a:p>
            <a:r>
              <a:rPr lang="zh-TW" altLang="en-US" dirty="0" smtClean="0">
                <a:ea typeface="標楷體" panose="03000509000000000000" pitchFamily="65" charset="-120"/>
              </a:rPr>
              <a:t>車城福安宮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pic>
        <p:nvPicPr>
          <p:cNvPr id="15" name="圖片版面配置區 14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9" b="19049"/>
          <a:stretch>
            <a:fillRect/>
          </a:stretch>
        </p:blipFill>
        <p:spPr/>
      </p:pic>
      <p:sp>
        <p:nvSpPr>
          <p:cNvPr id="10" name="文字版面配置區 9"/>
          <p:cNvSpPr>
            <a:spLocks noGrp="1"/>
          </p:cNvSpPr>
          <p:nvPr>
            <p:ph type="body" sz="half" idx="20"/>
          </p:nvPr>
        </p:nvSpPr>
        <p:spPr>
          <a:xfrm>
            <a:off x="7780158" y="4389284"/>
            <a:ext cx="3310128" cy="985302"/>
          </a:xfrm>
        </p:spPr>
        <p:txBody>
          <a:bodyPr>
            <a:normAutofit/>
          </a:bodyPr>
          <a:lstStyle/>
          <a:p>
            <a:r>
              <a:rPr lang="zh-TW" altLang="en-US" dirty="0"/>
              <a:t>車城福安宮位於台灣最南端屏東縣車城鄉，號稱全台灣以及東南亞最大的土地公廟。</a:t>
            </a:r>
          </a:p>
        </p:txBody>
      </p:sp>
    </p:spTree>
    <p:extLst>
      <p:ext uri="{BB962C8B-B14F-4D97-AF65-F5344CB8AC3E}">
        <p14:creationId xmlns:p14="http://schemas.microsoft.com/office/powerpoint/2010/main" val="2959115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東港鎮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668381" y="3813022"/>
            <a:ext cx="3310128" cy="576262"/>
          </a:xfrm>
        </p:spPr>
        <p:txBody>
          <a:bodyPr/>
          <a:lstStyle/>
          <a:p>
            <a:r>
              <a:rPr lang="zh-TW" altLang="en-US" dirty="0" smtClean="0">
                <a:ea typeface="標楷體" panose="03000509000000000000" pitchFamily="65" charset="-120"/>
              </a:rPr>
              <a:t>大鵬灣風景區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pic>
        <p:nvPicPr>
          <p:cNvPr id="13" name="圖片版面配置區 12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1" b="11311"/>
          <a:stretch>
            <a:fillRect/>
          </a:stretch>
        </p:blipFill>
        <p:spPr/>
      </p:pic>
      <p:sp>
        <p:nvSpPr>
          <p:cNvPr id="8" name="文字版面配置區 7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zh-TW" altLang="en-US" dirty="0"/>
              <a:t>大鵬灣位於台灣西南沿岸，是一個內海潟湖，以獨特天然瀉湖景觀為特色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247729" y="3813022"/>
            <a:ext cx="3310128" cy="576262"/>
          </a:xfrm>
        </p:spPr>
        <p:txBody>
          <a:bodyPr/>
          <a:lstStyle/>
          <a:p>
            <a:r>
              <a:rPr lang="zh-TW" altLang="en-US" dirty="0" smtClean="0">
                <a:ea typeface="標楷體" panose="03000509000000000000" pitchFamily="65" charset="-120"/>
              </a:rPr>
              <a:t>東隆宮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pic>
        <p:nvPicPr>
          <p:cNvPr id="14" name="圖片版面配置區 13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1" b="19081"/>
          <a:stretch>
            <a:fillRect/>
          </a:stretch>
        </p:blipFill>
        <p:spPr/>
      </p:pic>
      <p:sp>
        <p:nvSpPr>
          <p:cNvPr id="9" name="文字版面配置區 8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zh-TW" altLang="en-US" dirty="0"/>
              <a:t>東隆宮位於屏東縣東港鎮，主祀溫府千歲，俗稱王爺</a:t>
            </a:r>
            <a:r>
              <a:rPr lang="zh-TW" altLang="en-US" dirty="0" smtClean="0"/>
              <a:t>公，用</a:t>
            </a:r>
            <a:r>
              <a:rPr lang="zh-TW" altLang="en-US" dirty="0"/>
              <a:t>漂流而來的木材興建了東隆宮。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>
          <a:xfrm>
            <a:off x="7768819" y="3804272"/>
            <a:ext cx="3310128" cy="576262"/>
          </a:xfrm>
        </p:spPr>
        <p:txBody>
          <a:bodyPr/>
          <a:lstStyle/>
          <a:p>
            <a:r>
              <a:rPr lang="zh-TW" altLang="en-US" dirty="0" smtClean="0">
                <a:ea typeface="標楷體" panose="03000509000000000000" pitchFamily="65" charset="-120"/>
              </a:rPr>
              <a:t>東港風景區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pic>
        <p:nvPicPr>
          <p:cNvPr id="15" name="圖片版面配置區 14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1" b="12051"/>
          <a:stretch>
            <a:fillRect/>
          </a:stretch>
        </p:blipFill>
        <p:spPr/>
      </p:pic>
      <p:sp>
        <p:nvSpPr>
          <p:cNvPr id="10" name="文字版面配置區 9"/>
          <p:cNvSpPr>
            <a:spLocks noGrp="1"/>
          </p:cNvSpPr>
          <p:nvPr>
            <p:ph type="body" sz="half" idx="20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東港鎮位於屏東縣的西端，隔著台灣海峽與琉球鄉</a:t>
            </a:r>
            <a:r>
              <a:rPr lang="zh-TW" altLang="en-US" dirty="0" smtClean="0"/>
              <a:t>遙遙相對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415208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2065" y="685800"/>
            <a:ext cx="10396882" cy="1151965"/>
          </a:xfrm>
        </p:spPr>
        <p:txBody>
          <a:bodyPr/>
          <a:lstStyle/>
          <a:p>
            <a:r>
              <a:rPr lang="zh-TW" altLang="en-US" dirty="0" smtClean="0"/>
              <a:t>琉球鄉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ea typeface="標楷體" panose="03000509000000000000" pitchFamily="65" charset="-120"/>
              </a:rPr>
              <a:t>美人洞風景區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pic>
        <p:nvPicPr>
          <p:cNvPr id="13" name="圖片版面配置區 12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5" b="15745"/>
          <a:stretch>
            <a:fillRect/>
          </a:stretch>
        </p:blipFill>
        <p:spPr/>
      </p:pic>
      <p:sp>
        <p:nvSpPr>
          <p:cNvPr id="8" name="文字版面配置區 7"/>
          <p:cNvSpPr>
            <a:spLocks noGrp="1"/>
          </p:cNvSpPr>
          <p:nvPr>
            <p:ph type="body" sz="half" idx="18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地處背山面海，奇石陳列，岩岸碧波盪漾，海天一色；身臨其境，靜聽濤聲，仰望其景，胸襟不覺為之豁然開朗。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 smtClean="0">
                <a:ea typeface="標楷體" panose="03000509000000000000" pitchFamily="65" charset="-120"/>
              </a:rPr>
              <a:t>烏鬼洞風景區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pic>
        <p:nvPicPr>
          <p:cNvPr id="14" name="圖片版面配置區 13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0" b="8590"/>
          <a:stretch>
            <a:fillRect/>
          </a:stretch>
        </p:blipFill>
        <p:spPr/>
      </p:pic>
      <p:sp>
        <p:nvSpPr>
          <p:cNvPr id="9" name="文字版面配置區 8"/>
          <p:cNvSpPr>
            <a:spLocks noGrp="1"/>
          </p:cNvSpPr>
          <p:nvPr>
            <p:ph type="body" sz="half" idx="1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珊瑚礁岩遍佈構成一道道蜿蜓撲朔的迷宮陣，該入口處之礁岩上長有一百年老榕，根盤糾結，憑空懸岩，終年綠蔭滿佈，形成奇特景觀，讓人嘆為觀止。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 smtClean="0">
                <a:ea typeface="標楷體" panose="03000509000000000000" pitchFamily="65" charset="-120"/>
              </a:rPr>
              <a:t>山豬溝風景區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pic>
        <p:nvPicPr>
          <p:cNvPr id="15" name="圖片版面配置區 14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9" b="19009"/>
          <a:stretch>
            <a:fillRect/>
          </a:stretch>
        </p:blipFill>
        <p:spPr/>
      </p:pic>
      <p:sp>
        <p:nvSpPr>
          <p:cNvPr id="10" name="文字版面配置區 9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/>
              <a:t>山豬溝位於琉球嶼西邊，是斷崖所形成的一處山溝，崖深數丈，曲徑通幽，迂迴四百公尺，是島上保留最完整的原始植相地區，也是高位珊瑚礁石灰岩植群的代表區域。</a:t>
            </a:r>
          </a:p>
        </p:txBody>
      </p:sp>
    </p:spTree>
    <p:extLst>
      <p:ext uri="{BB962C8B-B14F-4D97-AF65-F5344CB8AC3E}">
        <p14:creationId xmlns:p14="http://schemas.microsoft.com/office/powerpoint/2010/main" val="1325809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TC104033927[[fn=主要賽事]]</Template>
  <TotalTime>215</TotalTime>
  <Words>1049</Words>
  <Application>Microsoft Office PowerPoint</Application>
  <PresentationFormat>寬螢幕</PresentationFormat>
  <Paragraphs>66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微軟正黑體</vt:lpstr>
      <vt:lpstr>新細明體</vt:lpstr>
      <vt:lpstr>標楷體</vt:lpstr>
      <vt:lpstr>Arial</vt:lpstr>
      <vt:lpstr>Impact</vt:lpstr>
      <vt:lpstr>主要賽事</vt:lpstr>
      <vt:lpstr>國境之南-屏東簡介</vt:lpstr>
      <vt:lpstr>屏東地圖</vt:lpstr>
      <vt:lpstr>屏東縣之介紹</vt:lpstr>
      <vt:lpstr>屏東縣的歷史</vt:lpstr>
      <vt:lpstr>屏東縣各鄉鎮旅遊景點介紹</vt:lpstr>
      <vt:lpstr>三地門鄉</vt:lpstr>
      <vt:lpstr>車城鄉</vt:lpstr>
      <vt:lpstr>東港鎮</vt:lpstr>
      <vt:lpstr>琉球鄉</vt:lpstr>
      <vt:lpstr>琉球鄉</vt:lpstr>
      <vt:lpstr>恆春鎮</vt:lpstr>
      <vt:lpstr>恆春鎮</vt:lpstr>
      <vt:lpstr>恆春鎮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國境之南-屏東簡介</dc:title>
  <dc:creator>林俋岑</dc:creator>
  <cp:lastModifiedBy>林俋岑</cp:lastModifiedBy>
  <cp:revision>21</cp:revision>
  <dcterms:created xsi:type="dcterms:W3CDTF">2013-09-26T03:15:48Z</dcterms:created>
  <dcterms:modified xsi:type="dcterms:W3CDTF">2013-09-26T12:13:23Z</dcterms:modified>
</cp:coreProperties>
</file>