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8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70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52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89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33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27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8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7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22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57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98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9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4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57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4BEAFB-09AC-4B15-A002-168EEE9C5BC9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86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kgo.tw/buty/00670.html" TargetMode="External"/><Relationship Id="rId2" Type="http://schemas.openxmlformats.org/officeDocument/2006/relationships/hyperlink" Target="http://pt.okgo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kgo.tw/buty/00718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enting.okgo.tw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kenting.okgo.tw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姓名：林筱涵</a:t>
            </a:r>
            <a:endParaRPr lang="en-US" altLang="zh-TW" dirty="0" smtClean="0"/>
          </a:p>
          <a:p>
            <a:r>
              <a:rPr lang="zh-TW" altLang="en-US" dirty="0" smtClean="0"/>
              <a:t>學號：</a:t>
            </a:r>
            <a:r>
              <a:rPr lang="en-US" altLang="zh-TW" dirty="0" smtClean="0"/>
              <a:t>102404234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2" y="1837027"/>
            <a:ext cx="3951100" cy="47529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7871" y="2736503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國境之南</a:t>
            </a:r>
            <a:r>
              <a:rPr lang="en-US" altLang="zh-TW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—</a:t>
            </a:r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屏東簡介</a:t>
            </a:r>
            <a:endParaRPr lang="en-US" altLang="zh-TW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1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四會一乙 </a:t>
            </a:r>
            <a:r>
              <a:rPr lang="en-US" altLang="zh-TW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34</a:t>
            </a:r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林筱涵</a:t>
            </a:r>
            <a:endParaRPr lang="zh-TW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97" y="343721"/>
            <a:ext cx="6858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27011" y="-331076"/>
            <a:ext cx="8534401" cy="1986455"/>
          </a:xfrm>
        </p:spPr>
        <p:txBody>
          <a:bodyPr/>
          <a:lstStyle/>
          <a:p>
            <a:r>
              <a:rPr lang="zh-TW" altLang="zh-TW" b="1" dirty="0"/>
              <a:t>屏東旅遊簡介</a:t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52681" y="1229710"/>
            <a:ext cx="9626435" cy="4764691"/>
          </a:xfrm>
        </p:spPr>
        <p:txBody>
          <a:bodyPr>
            <a:noAutofit/>
          </a:bodyPr>
          <a:lstStyle/>
          <a:p>
            <a:r>
              <a:rPr lang="zh-TW" altLang="zh-TW" sz="2800" dirty="0"/>
              <a:t>屏東是台灣最南的縣，終年長夏，但因有季風的調節，氣候並不酷熱，素有“台灣的南洋”之稱。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屏東開發甚早，早期有魯凱、排灣及西拉雅等原住民族居住在此，接著又有閩、客移民前來拓墾，在不同時期留下了不同的足跡：佳冬蕭宅、屏東孔廟、萬金天主堂、舊好茶部落、恒春古城、鵝鑾鼻燈塔等，皆是著名的古蹟。目前，閩南人多分佈在平原地帶，萬巒、佳冬、內埔等地為客家人聚集區，原住民則多分佈在東側的山區。親走一遭霧臺、三地門，欣賞原住民擅長的手工藝，或深入內埔、萬巒體會客家風情，或直驅東港、小琉球來趟水鄉之旅，都是不錯的旅遊選擇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82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480" y="-1140800"/>
            <a:ext cx="8534401" cy="2281600"/>
          </a:xfrm>
        </p:spPr>
        <p:txBody>
          <a:bodyPr/>
          <a:lstStyle/>
          <a:p>
            <a:r>
              <a:rPr lang="zh-TW" altLang="zh-TW" b="1" dirty="0">
                <a:solidFill>
                  <a:prstClr val="white"/>
                </a:solidFill>
              </a:rPr>
              <a:t>屏東旅遊簡介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1261241"/>
            <a:ext cx="8534400" cy="4733159"/>
          </a:xfrm>
        </p:spPr>
        <p:txBody>
          <a:bodyPr>
            <a:normAutofit lnSpcReduction="10000"/>
          </a:bodyPr>
          <a:lstStyle/>
          <a:p>
            <a:r>
              <a:rPr lang="zh-TW" altLang="zh-TW" sz="2400" dirty="0"/>
              <a:t>東部山區蘊藏著許多山林、瀑布美景，尤其林邊溪上游的來義鄉，更有</a:t>
            </a:r>
            <a:r>
              <a:rPr lang="en-US" altLang="zh-TW" sz="2400" dirty="0"/>
              <a:t>"</a:t>
            </a:r>
            <a:r>
              <a:rPr lang="zh-TW" altLang="zh-TW" sz="2400" dirty="0"/>
              <a:t>瀑布之鄉</a:t>
            </a:r>
            <a:r>
              <a:rPr lang="en-US" altLang="zh-TW" sz="2400" dirty="0"/>
              <a:t>"</a:t>
            </a:r>
            <a:r>
              <a:rPr lang="zh-TW" altLang="zh-TW" sz="2400" dirty="0"/>
              <a:t>美稱。座落在恒春半島東側的牡丹、旭海，則以亮麗的草原和遼闊的海景，嶄露頭角。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境內結合自然生態與觀光遊覽首推墾丁公園，除了擁有珍貴的生態資源外，耀眼的陽光、碧綠的海洋，令北部人羨慕不已；綿延的沙灘、五彩的珊瑚礁，更洋溢著南太平洋島嶼般的慵懶氣氛。加上每年</a:t>
            </a:r>
            <a:r>
              <a:rPr lang="en-US" altLang="zh-TW" sz="2400" dirty="0"/>
              <a:t>10</a:t>
            </a:r>
            <a:r>
              <a:rPr lang="zh-TW" altLang="zh-TW" sz="2400" dirty="0"/>
              <a:t>月于滿州、社頂過境的赤腹鷹、灰麵鷲，或冬春二季避寒于龍鑾潭的雁鴨，讓墾丁更成了名聞遐邇的觀鳥聖地。</a:t>
            </a:r>
            <a:r>
              <a:rPr lang="en-US" altLang="zh-TW" sz="2400" dirty="0"/>
              <a:t>(</a:t>
            </a:r>
            <a:r>
              <a:rPr lang="zh-TW" altLang="zh-TW" sz="2400" dirty="0"/>
              <a:t>資料來源</a:t>
            </a:r>
            <a:r>
              <a:rPr lang="en-US" altLang="zh-TW" sz="2400" dirty="0"/>
              <a:t>: http://big5.elong.com/gate/big5/trip.elong.com/pingdong/jianjie/)</a:t>
            </a:r>
            <a:br>
              <a:rPr lang="en-US" altLang="zh-TW" sz="2400" dirty="0"/>
            </a:b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480" y="-657773"/>
            <a:ext cx="8534401" cy="2281600"/>
          </a:xfrm>
        </p:spPr>
        <p:txBody>
          <a:bodyPr/>
          <a:lstStyle/>
          <a:p>
            <a:r>
              <a:rPr lang="zh-TW" altLang="zh-TW" b="1" dirty="0" smtClean="0"/>
              <a:t>屏東景點介紹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9" y="1182414"/>
            <a:ext cx="8534400" cy="4796221"/>
          </a:xfrm>
        </p:spPr>
        <p:txBody>
          <a:bodyPr>
            <a:normAutofit lnSpcReduction="10000"/>
          </a:bodyPr>
          <a:lstStyle/>
          <a:p>
            <a:r>
              <a:rPr lang="zh-TW" altLang="zh-TW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河濱</a:t>
            </a:r>
            <a:r>
              <a:rPr lang="zh-TW" altLang="en-US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公園</a:t>
            </a:r>
            <a:endParaRPr lang="en-US" altLang="zh-TW" sz="4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zh-TW" altLang="zh-TW" i="1" dirty="0" smtClean="0"/>
          </a:p>
          <a:p>
            <a:r>
              <a:rPr lang="zh-TW" altLang="zh-TW" sz="2800" dirty="0" smtClean="0"/>
              <a:t>高屏溪</a:t>
            </a:r>
            <a:r>
              <a:rPr lang="zh-TW" altLang="zh-TW" sz="2800" dirty="0"/>
              <a:t>河濱公園佔地二十公頃，由第七河川局開闢完成後，成為新的遊憩據點，在河川局開發以前，被人佔用養鴨，傾倒廢棄物或燃燒廢電纜，而今平坦的綠草皮、一望無際的河道，就有如一處世外桃源般，景色秀麗，每每到了傍晚時分，不少家庭閤家同遊，或到此放風箏、騎自行車、散步，成為高屏地區一個新興休閒處。</a:t>
            </a:r>
            <a:r>
              <a:rPr lang="en-US" altLang="zh-TW" sz="2800" dirty="0"/>
              <a:t>(</a:t>
            </a:r>
            <a:r>
              <a:rPr lang="zh-TW" altLang="zh-TW" sz="2800" dirty="0"/>
              <a:t>資料來源</a:t>
            </a:r>
            <a:r>
              <a:rPr lang="en-US" altLang="zh-TW" sz="2800" dirty="0"/>
              <a:t>: http://</a:t>
            </a:r>
            <a:r>
              <a:rPr lang="en-US" altLang="zh-TW" sz="2800" dirty="0" smtClean="0"/>
              <a:t>okgo.tw/buty/02112.html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882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15" y="-705069"/>
            <a:ext cx="8534401" cy="2281600"/>
          </a:xfrm>
        </p:spPr>
        <p:txBody>
          <a:bodyPr/>
          <a:lstStyle/>
          <a:p>
            <a:r>
              <a:rPr lang="zh-TW" altLang="en-US" dirty="0" smtClean="0"/>
              <a:t>屏東景點介紹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8" y="1299856"/>
            <a:ext cx="8534400" cy="4443248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大津</a:t>
            </a:r>
            <a:r>
              <a:rPr lang="zh-TW" altLang="zh-TW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瀑布</a:t>
            </a:r>
            <a:endParaRPr lang="en-US" altLang="zh-TW" sz="4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zh-TW" altLang="zh-TW" sz="2400" dirty="0"/>
              <a:t>大津瀑布在大津風景區內，當地人稱它為「大烏瀑布」或「尾寮瀑布」，也有人叫它「新豐瀑布」。瀑水自高山源頭俯衝直下，瀑布呈現</a:t>
            </a:r>
            <a:r>
              <a:rPr lang="en-US" altLang="zh-TW" sz="2400" dirty="0"/>
              <a:t>90</a:t>
            </a:r>
            <a:r>
              <a:rPr lang="zh-TW" altLang="zh-TW" sz="2400" dirty="0"/>
              <a:t>度，像是一條白裐自高處落下，又細又長，景色非常宜人；溪谷腹地不大，然而樹蔭茂密，徜遊其間更覺水聲氣氛磅礡，十分冰涼，是消暑的聖地。登上涼亭遠眺</a:t>
            </a:r>
            <a:r>
              <a:rPr lang="en-US" altLang="zh-TW" sz="2400" u="sng" dirty="0" err="1">
                <a:hlinkClick r:id="rId2" tooltip="屏東住宿"/>
              </a:rPr>
              <a:t>屏東</a:t>
            </a:r>
            <a:r>
              <a:rPr lang="zh-TW" altLang="zh-TW" sz="2400" dirty="0"/>
              <a:t>綠野，更是遊客不容錯過的美景。由於第一、三、四、五層瀑布位於深林中，較不易進入，所以遊客較少。</a:t>
            </a:r>
            <a:r>
              <a:rPr lang="en-US" altLang="zh-TW" sz="2400" dirty="0"/>
              <a:t>(</a:t>
            </a:r>
            <a:r>
              <a:rPr lang="zh-TW" altLang="zh-TW" sz="2400" dirty="0"/>
              <a:t>資料來源</a:t>
            </a:r>
            <a:r>
              <a:rPr lang="en-US" altLang="zh-TW" sz="2400" dirty="0"/>
              <a:t>: </a:t>
            </a:r>
            <a:r>
              <a:rPr lang="en-US" altLang="zh-TW" sz="2400" u="sng" dirty="0">
                <a:hlinkClick r:id="rId3"/>
              </a:rPr>
              <a:t>http://okgo.tw/buty/00670.html</a:t>
            </a:r>
            <a:r>
              <a:rPr lang="en-US" altLang="zh-TW" sz="2400" dirty="0"/>
              <a:t>) </a:t>
            </a:r>
            <a:endParaRPr lang="zh-TW" altLang="zh-TW" sz="2400" dirty="0"/>
          </a:p>
          <a:p>
            <a:r>
              <a:rPr lang="en-US" altLang="zh-TW" sz="2400" dirty="0"/>
              <a:t>(</a:t>
            </a:r>
            <a:r>
              <a:rPr lang="zh-TW" altLang="zh-TW" sz="2400" dirty="0"/>
              <a:t>圖片來源</a:t>
            </a:r>
            <a:r>
              <a:rPr lang="en-US" altLang="zh-TW" sz="2400" dirty="0"/>
              <a:t>:youblook.com)</a:t>
            </a:r>
            <a:endParaRPr lang="zh-TW" altLang="zh-TW" sz="2400" dirty="0"/>
          </a:p>
          <a:p>
            <a:endParaRPr lang="en-US" altLang="zh-TW" sz="1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圖片 10" descr="http://ts3.mm.bing.net/th?id=H.4596183112483770&amp;pid=15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56" y="4407492"/>
            <a:ext cx="3406546" cy="222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949" y="-1493345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914400"/>
            <a:ext cx="8534400" cy="5943600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屏東海生館</a:t>
            </a:r>
          </a:p>
          <a:p>
            <a:r>
              <a:rPr lang="en-US" altLang="zh-TW" sz="2600" dirty="0"/>
              <a:t>1991</a:t>
            </a:r>
            <a:r>
              <a:rPr lang="zh-TW" altLang="zh-TW" sz="2600" dirty="0"/>
              <a:t>年，「國立海洋生物博物館」籌備處正式成立，篳路藍縷的規劃建設工作於焉展開</a:t>
            </a:r>
            <a:r>
              <a:rPr lang="en-US" altLang="zh-TW" sz="2600" dirty="0"/>
              <a:t>…</a:t>
            </a:r>
            <a:r>
              <a:rPr lang="zh-TW" altLang="zh-TW" sz="2600" dirty="0"/>
              <a:t>，歷經無數的努力與挫折，終於在民國</a:t>
            </a:r>
            <a:r>
              <a:rPr lang="en-US" altLang="zh-TW" sz="2600" dirty="0"/>
              <a:t>89</a:t>
            </a:r>
            <a:r>
              <a:rPr lang="zh-TW" altLang="zh-TW" sz="2600" dirty="0"/>
              <a:t>年</a:t>
            </a:r>
            <a:r>
              <a:rPr lang="en-US" altLang="zh-TW" sz="2600" dirty="0"/>
              <a:t>2</a:t>
            </a:r>
            <a:r>
              <a:rPr lang="zh-TW" altLang="zh-TW" sz="2600" dirty="0"/>
              <a:t>月</a:t>
            </a:r>
            <a:r>
              <a:rPr lang="en-US" altLang="zh-TW" sz="2600" dirty="0"/>
              <a:t>25</a:t>
            </a:r>
            <a:r>
              <a:rPr lang="zh-TW" altLang="zh-TW" sz="2600" dirty="0"/>
              <a:t>日完成「台灣水域館」開館，從此正式朝向國際海洋教育與研究的無限領域邁開腳步。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r>
              <a:rPr lang="zh-TW" altLang="zh-TW" sz="2600" dirty="0"/>
              <a:t>在館務多功能性的思考下，除了教育、學術、保育層面的提昇外，「國立海洋生物博物館」亦朝向社區性、娛樂性、國際性</a:t>
            </a:r>
            <a:r>
              <a:rPr lang="en-US" altLang="zh-TW" sz="2600" dirty="0"/>
              <a:t>…</a:t>
            </a:r>
            <a:r>
              <a:rPr lang="zh-TW" altLang="zh-TW" sz="2600" dirty="0"/>
              <a:t>等全方位的領域拓展；同年七月，館中之水族館部門，在甄選後委由「海景世界企業股份有限公司」負責專業</a:t>
            </a:r>
            <a:r>
              <a:rPr lang="zh-TW" altLang="zh-TW" sz="2600" dirty="0" smtClean="0"/>
              <a:t>經營管理</a:t>
            </a:r>
            <a:r>
              <a:rPr lang="zh-TW" altLang="en-US" sz="2600" dirty="0" smtClean="0"/>
              <a:t>，</a:t>
            </a:r>
            <a:r>
              <a:rPr lang="zh-TW" altLang="zh-TW" sz="2600" dirty="0" smtClean="0"/>
              <a:t>此舉不僅</a:t>
            </a:r>
            <a:r>
              <a:rPr lang="zh-TW" altLang="zh-TW" sz="2600" dirty="0"/>
              <a:t>開創國立社教單位首宗委外經營的案例，更徹底落實專業分工的合作理念</a:t>
            </a:r>
            <a:r>
              <a:rPr lang="zh-TW" altLang="zh-TW" sz="2600" dirty="0" smtClean="0"/>
              <a:t>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16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246" y="-114080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1497724"/>
            <a:ext cx="8534400" cy="4496676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/>
              </a:buClr>
            </a:pPr>
            <a:r>
              <a:rPr lang="zh-TW" altLang="zh-TW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屏東海生</a:t>
            </a:r>
            <a:r>
              <a:rPr lang="zh-TW" altLang="zh-TW" sz="4400" b="1" dirty="0" smtClean="0">
                <a:solidFill>
                  <a:srgbClr val="76DBF4">
                    <a:lumMod val="20000"/>
                    <a:lumOff val="80000"/>
                  </a:srgbClr>
                </a:solidFill>
              </a:rPr>
              <a:t>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sz="2800" dirty="0" smtClean="0"/>
              <a:t>未來</a:t>
            </a:r>
            <a:r>
              <a:rPr lang="zh-TW" altLang="zh-TW" sz="2800" dirty="0"/>
              <a:t>，國立海洋生物博物館繼「台灣水域館」、「珊瑚王國館」開幕之後，將以結合水族館及全數位影像化的方式，介紹涵蓋全球水域、古海洋的「世界水域館」，所有進度預計將在民國</a:t>
            </a:r>
            <a:r>
              <a:rPr lang="en-US" altLang="zh-TW" sz="2800" dirty="0"/>
              <a:t>94</a:t>
            </a:r>
            <a:r>
              <a:rPr lang="zh-TW" altLang="zh-TW" sz="2800" dirty="0"/>
              <a:t>年年底以前完成。屆時「國立海洋生物博物館」不僅將成為國際級首屈一指的博物館，並將為中華民國在跨世紀的海洋教育、研究、展示方面，寫下最耀眼的一章。</a:t>
            </a:r>
            <a:r>
              <a:rPr lang="en-US" altLang="zh-TW" sz="2800" dirty="0"/>
              <a:t>(</a:t>
            </a:r>
            <a:r>
              <a:rPr lang="zh-TW" altLang="zh-TW" sz="2800" dirty="0"/>
              <a:t>資料來源</a:t>
            </a:r>
            <a:r>
              <a:rPr lang="en-US" altLang="zh-TW" sz="2800" dirty="0"/>
              <a:t>: </a:t>
            </a:r>
            <a:r>
              <a:rPr lang="en-US" altLang="zh-TW" sz="2800" dirty="0">
                <a:hlinkClick r:id="rId2"/>
              </a:rPr>
              <a:t>http://</a:t>
            </a:r>
            <a:r>
              <a:rPr lang="en-US" altLang="zh-TW" sz="2800" dirty="0" smtClean="0">
                <a:hlinkClick r:id="rId2"/>
              </a:rPr>
              <a:t>okgo.tw/buty/00718.html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650" y="0"/>
            <a:ext cx="3492350" cy="26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33569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9" y="1198159"/>
            <a:ext cx="8534400" cy="504849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小灣海水浴場</a:t>
            </a:r>
            <a:endParaRPr lang="en-US" altLang="zh-TW" sz="4400" b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  <a:p>
            <a:r>
              <a:rPr lang="zh-TW" altLang="en-US" sz="3500" dirty="0"/>
              <a:t>小灣地點位於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凱撒、福華飯店前的白色沙灘，無時無刻都充斥著異國風情的浪漫氛圍，由於腹地廣闊，許多旅人會在此做日光浴、沙灘排球、游泳等多項休憩活動，為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極具人氣的旅遊據點</a:t>
            </a:r>
            <a:r>
              <a:rPr lang="zh-TW" altLang="en-US" sz="3500" dirty="0" smtClean="0"/>
              <a:t>。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資料來源</a:t>
            </a:r>
            <a:r>
              <a:rPr lang="en-US" altLang="zh-TW" sz="3500" dirty="0"/>
              <a:t>:http://okgo.tw/</a:t>
            </a:r>
            <a:r>
              <a:rPr lang="en-US" altLang="zh-TW" sz="3500" dirty="0" err="1"/>
              <a:t>buty</a:t>
            </a:r>
            <a:r>
              <a:rPr lang="en-US" altLang="zh-TW" sz="3500" dirty="0"/>
              <a:t>/00734.html)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23" y="756725"/>
            <a:ext cx="2857500" cy="2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53" y="-136722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914380"/>
            <a:ext cx="8534400" cy="508002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青蛙石</a:t>
            </a:r>
            <a:endParaRPr lang="en-US" altLang="zh-TW" sz="4400" b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  <a:p>
            <a:r>
              <a:rPr lang="zh-TW" altLang="en-US" sz="3500" dirty="0"/>
              <a:t>青蛙石因形似青蛙而得名，玩家可由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青年活動中心內的步道前往上登青蛙石，來到青年活動中心除了可以欣賞壯觀地形外，活動中心內的閩式建築群，更是別具風情，值得留影記念。 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資料來源</a:t>
            </a:r>
            <a:r>
              <a:rPr lang="en-US" altLang="zh-TW" sz="3500" dirty="0"/>
              <a:t>:http://okgo.tw/</a:t>
            </a:r>
            <a:r>
              <a:rPr lang="en-US" altLang="zh-TW" sz="3500" dirty="0" err="1"/>
              <a:t>buty</a:t>
            </a:r>
            <a:r>
              <a:rPr lang="en-US" altLang="zh-TW" sz="3500" dirty="0"/>
              <a:t>/00476.html)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00" y="772491"/>
            <a:ext cx="3010557" cy="28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688</Words>
  <Application>Microsoft Office PowerPoint</Application>
  <PresentationFormat>寬螢幕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Century Gothic</vt:lpstr>
      <vt:lpstr>Wingdings 3</vt:lpstr>
      <vt:lpstr>切割線</vt:lpstr>
      <vt:lpstr>PowerPoint 簡報</vt:lpstr>
      <vt:lpstr>屏東旅遊簡介 </vt:lpstr>
      <vt:lpstr>屏東旅遊簡介</vt:lpstr>
      <vt:lpstr>屏東景點介紹 </vt:lpstr>
      <vt:lpstr>屏東景點介紹 </vt:lpstr>
      <vt:lpstr>屏東景點介紹</vt:lpstr>
      <vt:lpstr>屏東景點介紹</vt:lpstr>
      <vt:lpstr>屏東景點介紹</vt:lpstr>
      <vt:lpstr>屏東景點介紹</vt:lpstr>
      <vt:lpstr>報告完畢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國境之南---屏東簡介</dc:title>
  <dc:creator>林筱涵</dc:creator>
  <cp:lastModifiedBy>林筱涵</cp:lastModifiedBy>
  <cp:revision>5</cp:revision>
  <dcterms:created xsi:type="dcterms:W3CDTF">2013-09-25T14:23:30Z</dcterms:created>
  <dcterms:modified xsi:type="dcterms:W3CDTF">2013-09-26T15:27:18Z</dcterms:modified>
</cp:coreProperties>
</file>