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5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D8961-6F3B-42B5-A099-068B33AE0A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8CF0176-AAFE-49CA-8547-579F0E614CB7}">
      <dgm:prSet/>
      <dgm:spPr>
        <a:solidFill>
          <a:srgbClr val="C00000"/>
        </a:solidFill>
      </dgm:spPr>
      <dgm:t>
        <a:bodyPr/>
        <a:lstStyle/>
        <a:p>
          <a:pPr rtl="0"/>
          <a:r>
            <a:rPr lang="zh-TW" baseline="0" dirty="0" smtClean="0"/>
            <a:t>希望可以讓您更加了解這塊蘊含自然資源的大地</a:t>
          </a:r>
          <a:endParaRPr lang="zh-TW" dirty="0"/>
        </a:p>
      </dgm:t>
    </dgm:pt>
    <dgm:pt modelId="{39E5EDFC-0AAE-435D-BC46-4874F459BF0F}" type="parTrans" cxnId="{DE2C767A-E5A3-4564-A318-9D4B76CD1EC0}">
      <dgm:prSet/>
      <dgm:spPr/>
      <dgm:t>
        <a:bodyPr/>
        <a:lstStyle/>
        <a:p>
          <a:endParaRPr lang="zh-TW" altLang="en-US"/>
        </a:p>
      </dgm:t>
    </dgm:pt>
    <dgm:pt modelId="{8F03091D-5601-4ADE-B35F-F731AE114442}" type="sibTrans" cxnId="{DE2C767A-E5A3-4564-A318-9D4B76CD1EC0}">
      <dgm:prSet/>
      <dgm:spPr/>
      <dgm:t>
        <a:bodyPr/>
        <a:lstStyle/>
        <a:p>
          <a:endParaRPr lang="zh-TW" altLang="en-US"/>
        </a:p>
      </dgm:t>
    </dgm:pt>
    <dgm:pt modelId="{3905B7AE-4490-4A56-B54B-5885AF8D8DE9}" type="pres">
      <dgm:prSet presAssocID="{E45D8961-6F3B-42B5-A099-068B33AE0A9D}" presName="linear" presStyleCnt="0">
        <dgm:presLayoutVars>
          <dgm:animLvl val="lvl"/>
          <dgm:resizeHandles val="exact"/>
        </dgm:presLayoutVars>
      </dgm:prSet>
      <dgm:spPr/>
    </dgm:pt>
    <dgm:pt modelId="{2C7584F3-5057-4C32-B943-FB5E1AA4A899}" type="pres">
      <dgm:prSet presAssocID="{18CF0176-AAFE-49CA-8547-579F0E614CB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6259E-77E7-41D5-8DE4-CDF92F534EC1}" type="presOf" srcId="{18CF0176-AAFE-49CA-8547-579F0E614CB7}" destId="{2C7584F3-5057-4C32-B943-FB5E1AA4A899}" srcOrd="0" destOrd="0" presId="urn:microsoft.com/office/officeart/2005/8/layout/vList2"/>
    <dgm:cxn modelId="{DE2C767A-E5A3-4564-A318-9D4B76CD1EC0}" srcId="{E45D8961-6F3B-42B5-A099-068B33AE0A9D}" destId="{18CF0176-AAFE-49CA-8547-579F0E614CB7}" srcOrd="0" destOrd="0" parTransId="{39E5EDFC-0AAE-435D-BC46-4874F459BF0F}" sibTransId="{8F03091D-5601-4ADE-B35F-F731AE114442}"/>
    <dgm:cxn modelId="{3D08DCFD-E336-4F5D-AD10-579D9E99F6B8}" type="presOf" srcId="{E45D8961-6F3B-42B5-A099-068B33AE0A9D}" destId="{3905B7AE-4490-4A56-B54B-5885AF8D8DE9}" srcOrd="0" destOrd="0" presId="urn:microsoft.com/office/officeart/2005/8/layout/vList2"/>
    <dgm:cxn modelId="{39E6B49C-63DB-47E7-85B5-C8923A5D21CB}" type="presParOf" srcId="{3905B7AE-4490-4A56-B54B-5885AF8D8DE9}" destId="{2C7584F3-5057-4C32-B943-FB5E1AA4A8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1592F3-DEC4-46C3-8B83-540AAE2D1DB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92EA12A-0B0E-46E2-87AD-28F2F4A655AB}">
      <dgm:prSet/>
      <dgm:spPr>
        <a:solidFill>
          <a:srgbClr val="C00000"/>
        </a:solidFill>
      </dgm:spPr>
      <dgm:t>
        <a:bodyPr/>
        <a:lstStyle/>
        <a:p>
          <a:pPr rtl="0"/>
          <a:r>
            <a:rPr lang="zh-TW" b="1" baseline="0" dirty="0" smtClean="0"/>
            <a:t>東港鎮</a:t>
          </a:r>
          <a:br>
            <a:rPr lang="zh-TW" b="1" baseline="0" dirty="0" smtClean="0"/>
          </a:br>
          <a:endParaRPr lang="zh-TW" dirty="0"/>
        </a:p>
      </dgm:t>
    </dgm:pt>
    <dgm:pt modelId="{051B09BB-61C0-4ECD-A85C-08CB731DC4BA}" type="parTrans" cxnId="{66BDB81C-5488-4F5F-A92C-AA6472F131B9}">
      <dgm:prSet/>
      <dgm:spPr/>
      <dgm:t>
        <a:bodyPr/>
        <a:lstStyle/>
        <a:p>
          <a:endParaRPr lang="zh-TW" altLang="en-US"/>
        </a:p>
      </dgm:t>
    </dgm:pt>
    <dgm:pt modelId="{9E7669C7-7A3E-422D-9B69-F8F46870B770}" type="sibTrans" cxnId="{66BDB81C-5488-4F5F-A92C-AA6472F131B9}">
      <dgm:prSet/>
      <dgm:spPr/>
      <dgm:t>
        <a:bodyPr/>
        <a:lstStyle/>
        <a:p>
          <a:endParaRPr lang="zh-TW" altLang="en-US"/>
        </a:p>
      </dgm:t>
    </dgm:pt>
    <dgm:pt modelId="{D8B343CD-6CFA-4394-B3D3-1307893FEE4F}" type="pres">
      <dgm:prSet presAssocID="{B01592F3-DEC4-46C3-8B83-540AAE2D1DB4}" presName="linearFlow" presStyleCnt="0">
        <dgm:presLayoutVars>
          <dgm:dir/>
          <dgm:resizeHandles val="exact"/>
        </dgm:presLayoutVars>
      </dgm:prSet>
      <dgm:spPr/>
    </dgm:pt>
    <dgm:pt modelId="{D6B9B66A-2189-454E-AD8C-C52DE549626B}" type="pres">
      <dgm:prSet presAssocID="{992EA12A-0B0E-46E2-87AD-28F2F4A655AB}" presName="composite" presStyleCnt="0"/>
      <dgm:spPr/>
    </dgm:pt>
    <dgm:pt modelId="{A3839EA8-1A40-4F08-BE75-B48D5D5EC0D7}" type="pres">
      <dgm:prSet presAssocID="{992EA12A-0B0E-46E2-87AD-28F2F4A655AB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26836-D7F4-4F60-9B27-BED91FD57F71}" type="pres">
      <dgm:prSet presAssocID="{992EA12A-0B0E-46E2-87AD-28F2F4A655AB}" presName="txShp" presStyleLbl="node1" presStyleIdx="0" presStyleCnt="1" custLinFactNeighborX="-911" custLinFactNeighborY="-840">
        <dgm:presLayoutVars>
          <dgm:bulletEnabled val="1"/>
        </dgm:presLayoutVars>
      </dgm:prSet>
      <dgm:spPr/>
    </dgm:pt>
  </dgm:ptLst>
  <dgm:cxnLst>
    <dgm:cxn modelId="{0803804E-4F3F-4967-B3B3-0775C5CAA4A6}" type="presOf" srcId="{B01592F3-DEC4-46C3-8B83-540AAE2D1DB4}" destId="{D8B343CD-6CFA-4394-B3D3-1307893FEE4F}" srcOrd="0" destOrd="0" presId="urn:microsoft.com/office/officeart/2005/8/layout/vList3"/>
    <dgm:cxn modelId="{66BDB81C-5488-4F5F-A92C-AA6472F131B9}" srcId="{B01592F3-DEC4-46C3-8B83-540AAE2D1DB4}" destId="{992EA12A-0B0E-46E2-87AD-28F2F4A655AB}" srcOrd="0" destOrd="0" parTransId="{051B09BB-61C0-4ECD-A85C-08CB731DC4BA}" sibTransId="{9E7669C7-7A3E-422D-9B69-F8F46870B770}"/>
    <dgm:cxn modelId="{A5F3B9AF-F243-4095-B7CE-CD16F6B91486}" type="presOf" srcId="{992EA12A-0B0E-46E2-87AD-28F2F4A655AB}" destId="{97926836-D7F4-4F60-9B27-BED91FD57F71}" srcOrd="0" destOrd="0" presId="urn:microsoft.com/office/officeart/2005/8/layout/vList3"/>
    <dgm:cxn modelId="{52F5D1E7-72CA-4F84-93A6-F903F467956E}" type="presParOf" srcId="{D8B343CD-6CFA-4394-B3D3-1307893FEE4F}" destId="{D6B9B66A-2189-454E-AD8C-C52DE549626B}" srcOrd="0" destOrd="0" presId="urn:microsoft.com/office/officeart/2005/8/layout/vList3"/>
    <dgm:cxn modelId="{171127A9-C3D8-4915-9CFE-47F7B86C53B8}" type="presParOf" srcId="{D6B9B66A-2189-454E-AD8C-C52DE549626B}" destId="{A3839EA8-1A40-4F08-BE75-B48D5D5EC0D7}" srcOrd="0" destOrd="0" presId="urn:microsoft.com/office/officeart/2005/8/layout/vList3"/>
    <dgm:cxn modelId="{20070A03-E3E7-4D98-8244-A26081034E07}" type="presParOf" srcId="{D6B9B66A-2189-454E-AD8C-C52DE549626B}" destId="{97926836-D7F4-4F60-9B27-BED91FD57F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F1D1EA-5C26-46C4-A247-7EB0E3A03B7B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683A90F5-8DFB-4764-9BB6-E471C75E3F78}">
      <dgm:prSet phldrT="[文字]"/>
      <dgm:spPr/>
      <dgm:t>
        <a:bodyPr/>
        <a:lstStyle/>
        <a:p>
          <a:r>
            <a:rPr lang="zh-TW" altLang="en-US" dirty="0" smtClean="0"/>
            <a:t>黑鮪魚</a:t>
          </a:r>
          <a:endParaRPr lang="zh-TW" altLang="en-US" dirty="0"/>
        </a:p>
      </dgm:t>
    </dgm:pt>
    <dgm:pt modelId="{E5630AFD-CEE5-47A6-B110-CADF703F70E0}" type="parTrans" cxnId="{CF11C512-668A-4229-AB64-018D4463BB85}">
      <dgm:prSet/>
      <dgm:spPr/>
      <dgm:t>
        <a:bodyPr/>
        <a:lstStyle/>
        <a:p>
          <a:endParaRPr lang="zh-TW" altLang="en-US"/>
        </a:p>
      </dgm:t>
    </dgm:pt>
    <dgm:pt modelId="{0EEC7D0F-C480-48A4-B5C8-A9F1F59B5218}" type="sibTrans" cxnId="{CF11C512-668A-4229-AB64-018D4463BB85}">
      <dgm:prSet/>
      <dgm:spPr/>
      <dgm:t>
        <a:bodyPr/>
        <a:lstStyle/>
        <a:p>
          <a:endParaRPr lang="zh-TW" altLang="en-US"/>
        </a:p>
      </dgm:t>
    </dgm:pt>
    <dgm:pt modelId="{B7C6826C-EE8E-4EC1-83B2-EF214C7A6A91}">
      <dgm:prSet phldrT="[文字]"/>
      <dgm:spPr/>
      <dgm:t>
        <a:bodyPr/>
        <a:lstStyle/>
        <a:p>
          <a:r>
            <a:rPr lang="zh-TW" altLang="en-US" dirty="0" smtClean="0"/>
            <a:t>櫻花蝦</a:t>
          </a:r>
          <a:endParaRPr lang="zh-TW" altLang="en-US" dirty="0"/>
        </a:p>
      </dgm:t>
    </dgm:pt>
    <dgm:pt modelId="{D950CE75-E636-49D2-8EA7-DCA16A94FA4F}" type="parTrans" cxnId="{E0FCA01D-7232-48AD-8553-917C9E624C7D}">
      <dgm:prSet/>
      <dgm:spPr/>
      <dgm:t>
        <a:bodyPr/>
        <a:lstStyle/>
        <a:p>
          <a:endParaRPr lang="zh-TW" altLang="en-US"/>
        </a:p>
      </dgm:t>
    </dgm:pt>
    <dgm:pt modelId="{7896AFC5-3707-4D06-B92D-416C7D770A11}" type="sibTrans" cxnId="{E0FCA01D-7232-48AD-8553-917C9E624C7D}">
      <dgm:prSet/>
      <dgm:spPr/>
      <dgm:t>
        <a:bodyPr/>
        <a:lstStyle/>
        <a:p>
          <a:endParaRPr lang="zh-TW" altLang="en-US"/>
        </a:p>
      </dgm:t>
    </dgm:pt>
    <dgm:pt modelId="{0A6DC434-3887-404A-9AA2-8F159EFCC746}">
      <dgm:prSet phldrT="[文字]"/>
      <dgm:spPr/>
      <dgm:t>
        <a:bodyPr/>
        <a:lstStyle/>
        <a:p>
          <a:r>
            <a:rPr lang="zh-TW" altLang="en-US" dirty="0" smtClean="0"/>
            <a:t>雙糕潤</a:t>
          </a:r>
          <a:endParaRPr lang="en-US" altLang="zh-TW" dirty="0" smtClean="0"/>
        </a:p>
      </dgm:t>
    </dgm:pt>
    <dgm:pt modelId="{FD6123CA-441C-40DA-8C52-98A186AC673B}" type="parTrans" cxnId="{EB6BC316-7E2E-4337-833A-A30543B0EF81}">
      <dgm:prSet/>
      <dgm:spPr/>
      <dgm:t>
        <a:bodyPr/>
        <a:lstStyle/>
        <a:p>
          <a:endParaRPr lang="zh-TW" altLang="en-US"/>
        </a:p>
      </dgm:t>
    </dgm:pt>
    <dgm:pt modelId="{EAF460CA-C178-4F3C-9ACD-0087A674FE4E}" type="sibTrans" cxnId="{EB6BC316-7E2E-4337-833A-A30543B0EF81}">
      <dgm:prSet/>
      <dgm:spPr/>
      <dgm:t>
        <a:bodyPr/>
        <a:lstStyle/>
        <a:p>
          <a:endParaRPr lang="zh-TW" altLang="en-US"/>
        </a:p>
      </dgm:t>
    </dgm:pt>
    <dgm:pt modelId="{878E70E2-E677-440B-B5E8-AF6BBC6D9809}" type="pres">
      <dgm:prSet presAssocID="{BCF1D1EA-5C26-46C4-A247-7EB0E3A03B7B}" presName="Name0" presStyleCnt="0">
        <dgm:presLayoutVars>
          <dgm:chMax/>
          <dgm:chPref/>
          <dgm:dir/>
        </dgm:presLayoutVars>
      </dgm:prSet>
      <dgm:spPr/>
    </dgm:pt>
    <dgm:pt modelId="{66243197-9D06-4C33-9782-3B81078FD8F9}" type="pres">
      <dgm:prSet presAssocID="{683A90F5-8DFB-4764-9BB6-E471C75E3F78}" presName="composite" presStyleCnt="0">
        <dgm:presLayoutVars>
          <dgm:chMax val="1"/>
          <dgm:chPref val="1"/>
        </dgm:presLayoutVars>
      </dgm:prSet>
      <dgm:spPr/>
    </dgm:pt>
    <dgm:pt modelId="{36C334DE-7BD4-475E-A809-D1AE32052BFE}" type="pres">
      <dgm:prSet presAssocID="{683A90F5-8DFB-4764-9BB6-E471C75E3F78}" presName="Accent" presStyleLbl="trAlignAcc1" presStyleIdx="0" presStyleCnt="3">
        <dgm:presLayoutVars>
          <dgm:chMax val="0"/>
          <dgm:chPref val="0"/>
        </dgm:presLayoutVars>
      </dgm:prSet>
      <dgm:spPr/>
    </dgm:pt>
    <dgm:pt modelId="{3ACF054F-6264-44A4-AC23-7B6EA395BDDB}" type="pres">
      <dgm:prSet presAssocID="{683A90F5-8DFB-4764-9BB6-E471C75E3F78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4451F45-9262-46AC-9EB1-E90E086735AE}" type="pres">
      <dgm:prSet presAssocID="{683A90F5-8DFB-4764-9BB6-E471C75E3F78}" presName="ChildComposite" presStyleCnt="0"/>
      <dgm:spPr/>
    </dgm:pt>
    <dgm:pt modelId="{8927AF9B-CA1C-4866-8B63-E439FBA2AEF1}" type="pres">
      <dgm:prSet presAssocID="{683A90F5-8DFB-4764-9BB6-E471C75E3F7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FF6C2F7-94E3-49E1-8286-A6FB646C7552}" type="pres">
      <dgm:prSet presAssocID="{683A90F5-8DFB-4764-9BB6-E471C75E3F78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04FE9D54-47CB-468F-8573-0F692905DAE3}" type="pres">
      <dgm:prSet presAssocID="{0EEC7D0F-C480-48A4-B5C8-A9F1F59B5218}" presName="sibTrans" presStyleCnt="0"/>
      <dgm:spPr/>
    </dgm:pt>
    <dgm:pt modelId="{77221AB8-0E24-4B6B-B90D-9E0D95587DB7}" type="pres">
      <dgm:prSet presAssocID="{B7C6826C-EE8E-4EC1-83B2-EF214C7A6A91}" presName="composite" presStyleCnt="0">
        <dgm:presLayoutVars>
          <dgm:chMax val="1"/>
          <dgm:chPref val="1"/>
        </dgm:presLayoutVars>
      </dgm:prSet>
      <dgm:spPr/>
    </dgm:pt>
    <dgm:pt modelId="{95F85FEA-FBE1-4912-BE33-A9EED1B591A0}" type="pres">
      <dgm:prSet presAssocID="{B7C6826C-EE8E-4EC1-83B2-EF214C7A6A91}" presName="Accent" presStyleLbl="trAlignAcc1" presStyleIdx="1" presStyleCnt="3">
        <dgm:presLayoutVars>
          <dgm:chMax val="0"/>
          <dgm:chPref val="0"/>
        </dgm:presLayoutVars>
      </dgm:prSet>
      <dgm:spPr/>
    </dgm:pt>
    <dgm:pt modelId="{17C30C32-6F31-4EED-A4FC-BFFDD71A0142}" type="pres">
      <dgm:prSet presAssocID="{B7C6826C-EE8E-4EC1-83B2-EF214C7A6A91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B03EF07-15CF-435C-BE78-28E590B6A1A2}" type="pres">
      <dgm:prSet presAssocID="{B7C6826C-EE8E-4EC1-83B2-EF214C7A6A91}" presName="ChildComposite" presStyleCnt="0"/>
      <dgm:spPr/>
    </dgm:pt>
    <dgm:pt modelId="{53976730-8200-4E8F-B184-6B053ABE8F4A}" type="pres">
      <dgm:prSet presAssocID="{B7C6826C-EE8E-4EC1-83B2-EF214C7A6A9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78095E-73B8-4DA1-A4C9-9C5529F3E516}" type="pres">
      <dgm:prSet presAssocID="{B7C6826C-EE8E-4EC1-83B2-EF214C7A6A91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6A06045B-A402-425A-A13E-5D90ADC1A5CE}" type="pres">
      <dgm:prSet presAssocID="{7896AFC5-3707-4D06-B92D-416C7D770A11}" presName="sibTrans" presStyleCnt="0"/>
      <dgm:spPr/>
    </dgm:pt>
    <dgm:pt modelId="{49EFD639-5E56-4E4D-8E1E-6EE0C76142D4}" type="pres">
      <dgm:prSet presAssocID="{0A6DC434-3887-404A-9AA2-8F159EFCC746}" presName="composite" presStyleCnt="0">
        <dgm:presLayoutVars>
          <dgm:chMax val="1"/>
          <dgm:chPref val="1"/>
        </dgm:presLayoutVars>
      </dgm:prSet>
      <dgm:spPr/>
    </dgm:pt>
    <dgm:pt modelId="{BF896977-6C17-4D5A-A209-9FA62ED80D63}" type="pres">
      <dgm:prSet presAssocID="{0A6DC434-3887-404A-9AA2-8F159EFCC746}" presName="Accent" presStyleLbl="trAlignAcc1" presStyleIdx="2" presStyleCnt="3">
        <dgm:presLayoutVars>
          <dgm:chMax val="0"/>
          <dgm:chPref val="0"/>
        </dgm:presLayoutVars>
      </dgm:prSet>
      <dgm:spPr/>
    </dgm:pt>
    <dgm:pt modelId="{D95F6351-551B-4D32-A0ED-5BF68AB9D384}" type="pres">
      <dgm:prSet presAssocID="{0A6DC434-3887-404A-9AA2-8F159EFCC746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36CF49D-7380-4EEE-89C2-9A5515417EBF}" type="pres">
      <dgm:prSet presAssocID="{0A6DC434-3887-404A-9AA2-8F159EFCC746}" presName="ChildComposite" presStyleCnt="0"/>
      <dgm:spPr/>
    </dgm:pt>
    <dgm:pt modelId="{22949BA5-29EE-41C3-81FE-FDC8BF81BE55}" type="pres">
      <dgm:prSet presAssocID="{0A6DC434-3887-404A-9AA2-8F159EFCC74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180C4B6-B8B0-4838-A65B-2D006226BB29}" type="pres">
      <dgm:prSet presAssocID="{0A6DC434-3887-404A-9AA2-8F159EFCC746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B6BC316-7E2E-4337-833A-A30543B0EF81}" srcId="{BCF1D1EA-5C26-46C4-A247-7EB0E3A03B7B}" destId="{0A6DC434-3887-404A-9AA2-8F159EFCC746}" srcOrd="2" destOrd="0" parTransId="{FD6123CA-441C-40DA-8C52-98A186AC673B}" sibTransId="{EAF460CA-C178-4F3C-9ACD-0087A674FE4E}"/>
    <dgm:cxn modelId="{31835CB0-5D4E-47F1-973C-64B4F090E128}" type="presOf" srcId="{B7C6826C-EE8E-4EC1-83B2-EF214C7A6A91}" destId="{BC78095E-73B8-4DA1-A4C9-9C5529F3E516}" srcOrd="0" destOrd="0" presId="urn:microsoft.com/office/officeart/2008/layout/CaptionedPictures"/>
    <dgm:cxn modelId="{CF11C512-668A-4229-AB64-018D4463BB85}" srcId="{BCF1D1EA-5C26-46C4-A247-7EB0E3A03B7B}" destId="{683A90F5-8DFB-4764-9BB6-E471C75E3F78}" srcOrd="0" destOrd="0" parTransId="{E5630AFD-CEE5-47A6-B110-CADF703F70E0}" sibTransId="{0EEC7D0F-C480-48A4-B5C8-A9F1F59B5218}"/>
    <dgm:cxn modelId="{E0FCA01D-7232-48AD-8553-917C9E624C7D}" srcId="{BCF1D1EA-5C26-46C4-A247-7EB0E3A03B7B}" destId="{B7C6826C-EE8E-4EC1-83B2-EF214C7A6A91}" srcOrd="1" destOrd="0" parTransId="{D950CE75-E636-49D2-8EA7-DCA16A94FA4F}" sibTransId="{7896AFC5-3707-4D06-B92D-416C7D770A11}"/>
    <dgm:cxn modelId="{038347D4-183F-47FC-BE3F-34AF3E786935}" type="presOf" srcId="{BCF1D1EA-5C26-46C4-A247-7EB0E3A03B7B}" destId="{878E70E2-E677-440B-B5E8-AF6BBC6D9809}" srcOrd="0" destOrd="0" presId="urn:microsoft.com/office/officeart/2008/layout/CaptionedPictures"/>
    <dgm:cxn modelId="{AA357F2A-91D8-4982-8556-B2A41C8550D9}" type="presOf" srcId="{683A90F5-8DFB-4764-9BB6-E471C75E3F78}" destId="{8FF6C2F7-94E3-49E1-8286-A6FB646C7552}" srcOrd="0" destOrd="0" presId="urn:microsoft.com/office/officeart/2008/layout/CaptionedPictures"/>
    <dgm:cxn modelId="{53D81EED-C547-410C-B118-9D9D56094921}" type="presOf" srcId="{0A6DC434-3887-404A-9AA2-8F159EFCC746}" destId="{B180C4B6-B8B0-4838-A65B-2D006226BB29}" srcOrd="0" destOrd="0" presId="urn:microsoft.com/office/officeart/2008/layout/CaptionedPictures"/>
    <dgm:cxn modelId="{56B24AF1-FEA5-44D4-AF69-3702DCC307A3}" type="presParOf" srcId="{878E70E2-E677-440B-B5E8-AF6BBC6D9809}" destId="{66243197-9D06-4C33-9782-3B81078FD8F9}" srcOrd="0" destOrd="0" presId="urn:microsoft.com/office/officeart/2008/layout/CaptionedPictures"/>
    <dgm:cxn modelId="{4F5C6326-2E78-48E6-80B4-F6E40C3F9F8B}" type="presParOf" srcId="{66243197-9D06-4C33-9782-3B81078FD8F9}" destId="{36C334DE-7BD4-475E-A809-D1AE32052BFE}" srcOrd="0" destOrd="0" presId="urn:microsoft.com/office/officeart/2008/layout/CaptionedPictures"/>
    <dgm:cxn modelId="{F8B81B5E-45C3-42BB-A82C-379F1ACE0F6C}" type="presParOf" srcId="{66243197-9D06-4C33-9782-3B81078FD8F9}" destId="{3ACF054F-6264-44A4-AC23-7B6EA395BDDB}" srcOrd="1" destOrd="0" presId="urn:microsoft.com/office/officeart/2008/layout/CaptionedPictures"/>
    <dgm:cxn modelId="{B2C49351-11EA-47D9-A072-36BAB1A5EFBA}" type="presParOf" srcId="{66243197-9D06-4C33-9782-3B81078FD8F9}" destId="{04451F45-9262-46AC-9EB1-E90E086735AE}" srcOrd="2" destOrd="0" presId="urn:microsoft.com/office/officeart/2008/layout/CaptionedPictures"/>
    <dgm:cxn modelId="{1A6C15BC-E6DA-45FC-A70E-98044A9ED1A1}" type="presParOf" srcId="{04451F45-9262-46AC-9EB1-E90E086735AE}" destId="{8927AF9B-CA1C-4866-8B63-E439FBA2AEF1}" srcOrd="0" destOrd="0" presId="urn:microsoft.com/office/officeart/2008/layout/CaptionedPictures"/>
    <dgm:cxn modelId="{54683BA9-F0BF-4813-B764-35781A539A84}" type="presParOf" srcId="{04451F45-9262-46AC-9EB1-E90E086735AE}" destId="{8FF6C2F7-94E3-49E1-8286-A6FB646C7552}" srcOrd="1" destOrd="0" presId="urn:microsoft.com/office/officeart/2008/layout/CaptionedPictures"/>
    <dgm:cxn modelId="{F415AE05-6686-4208-9619-CBC22BF09CBD}" type="presParOf" srcId="{878E70E2-E677-440B-B5E8-AF6BBC6D9809}" destId="{04FE9D54-47CB-468F-8573-0F692905DAE3}" srcOrd="1" destOrd="0" presId="urn:microsoft.com/office/officeart/2008/layout/CaptionedPictures"/>
    <dgm:cxn modelId="{B86E1E66-F644-4119-95D2-2184051824F0}" type="presParOf" srcId="{878E70E2-E677-440B-B5E8-AF6BBC6D9809}" destId="{77221AB8-0E24-4B6B-B90D-9E0D95587DB7}" srcOrd="2" destOrd="0" presId="urn:microsoft.com/office/officeart/2008/layout/CaptionedPictures"/>
    <dgm:cxn modelId="{B5F38A86-513C-4062-BDF7-2B8475EC5FDD}" type="presParOf" srcId="{77221AB8-0E24-4B6B-B90D-9E0D95587DB7}" destId="{95F85FEA-FBE1-4912-BE33-A9EED1B591A0}" srcOrd="0" destOrd="0" presId="urn:microsoft.com/office/officeart/2008/layout/CaptionedPictures"/>
    <dgm:cxn modelId="{6D7EF264-F4A0-47AE-A9EB-35FE0FC108FD}" type="presParOf" srcId="{77221AB8-0E24-4B6B-B90D-9E0D95587DB7}" destId="{17C30C32-6F31-4EED-A4FC-BFFDD71A0142}" srcOrd="1" destOrd="0" presId="urn:microsoft.com/office/officeart/2008/layout/CaptionedPictures"/>
    <dgm:cxn modelId="{8C5F423F-734C-4628-9DD5-0B405B83DCAD}" type="presParOf" srcId="{77221AB8-0E24-4B6B-B90D-9E0D95587DB7}" destId="{FB03EF07-15CF-435C-BE78-28E590B6A1A2}" srcOrd="2" destOrd="0" presId="urn:microsoft.com/office/officeart/2008/layout/CaptionedPictures"/>
    <dgm:cxn modelId="{D309E9A2-3BFC-402C-93B3-D711D19C4000}" type="presParOf" srcId="{FB03EF07-15CF-435C-BE78-28E590B6A1A2}" destId="{53976730-8200-4E8F-B184-6B053ABE8F4A}" srcOrd="0" destOrd="0" presId="urn:microsoft.com/office/officeart/2008/layout/CaptionedPictures"/>
    <dgm:cxn modelId="{1C4470CC-5117-4528-82BF-2759CF027633}" type="presParOf" srcId="{FB03EF07-15CF-435C-BE78-28E590B6A1A2}" destId="{BC78095E-73B8-4DA1-A4C9-9C5529F3E516}" srcOrd="1" destOrd="0" presId="urn:microsoft.com/office/officeart/2008/layout/CaptionedPictures"/>
    <dgm:cxn modelId="{F573802B-79EE-4D45-99AB-F195938344EE}" type="presParOf" srcId="{878E70E2-E677-440B-B5E8-AF6BBC6D9809}" destId="{6A06045B-A402-425A-A13E-5D90ADC1A5CE}" srcOrd="3" destOrd="0" presId="urn:microsoft.com/office/officeart/2008/layout/CaptionedPictures"/>
    <dgm:cxn modelId="{EB3E6637-AA36-433F-8260-25D5E4678426}" type="presParOf" srcId="{878E70E2-E677-440B-B5E8-AF6BBC6D9809}" destId="{49EFD639-5E56-4E4D-8E1E-6EE0C76142D4}" srcOrd="4" destOrd="0" presId="urn:microsoft.com/office/officeart/2008/layout/CaptionedPictures"/>
    <dgm:cxn modelId="{1816DD05-7393-44DC-AAA7-69B9B778DF56}" type="presParOf" srcId="{49EFD639-5E56-4E4D-8E1E-6EE0C76142D4}" destId="{BF896977-6C17-4D5A-A209-9FA62ED80D63}" srcOrd="0" destOrd="0" presId="urn:microsoft.com/office/officeart/2008/layout/CaptionedPictures"/>
    <dgm:cxn modelId="{DAB146A9-261E-47F4-9812-250A8B914585}" type="presParOf" srcId="{49EFD639-5E56-4E4D-8E1E-6EE0C76142D4}" destId="{D95F6351-551B-4D32-A0ED-5BF68AB9D384}" srcOrd="1" destOrd="0" presId="urn:microsoft.com/office/officeart/2008/layout/CaptionedPictures"/>
    <dgm:cxn modelId="{AE905FB9-A829-4B79-82E8-ACC0D3CBEF81}" type="presParOf" srcId="{49EFD639-5E56-4E4D-8E1E-6EE0C76142D4}" destId="{536CF49D-7380-4EEE-89C2-9A5515417EBF}" srcOrd="2" destOrd="0" presId="urn:microsoft.com/office/officeart/2008/layout/CaptionedPictures"/>
    <dgm:cxn modelId="{1532CDDA-ED1A-4563-BE62-A8CD9C2EB6AE}" type="presParOf" srcId="{536CF49D-7380-4EEE-89C2-9A5515417EBF}" destId="{22949BA5-29EE-41C3-81FE-FDC8BF81BE55}" srcOrd="0" destOrd="0" presId="urn:microsoft.com/office/officeart/2008/layout/CaptionedPictures"/>
    <dgm:cxn modelId="{E4604414-0E48-48D4-895B-3098F0FFFF6E}" type="presParOf" srcId="{536CF49D-7380-4EEE-89C2-9A5515417EBF}" destId="{B180C4B6-B8B0-4838-A65B-2D006226BB2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A5C730-A951-4302-B5E5-96642C80AE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EAC0C78-6B2B-496A-AF33-8383718F0CE0}">
      <dgm:prSet/>
      <dgm:spPr>
        <a:solidFill>
          <a:srgbClr val="C00000"/>
        </a:solidFill>
      </dgm:spPr>
      <dgm:t>
        <a:bodyPr/>
        <a:lstStyle/>
        <a:p>
          <a:pPr rtl="0"/>
          <a:r>
            <a:rPr lang="zh-TW" baseline="0" smtClean="0"/>
            <a:t>墾丁</a:t>
          </a:r>
          <a:endParaRPr lang="zh-TW"/>
        </a:p>
      </dgm:t>
    </dgm:pt>
    <dgm:pt modelId="{11204D27-B1AC-4CC0-954D-1D8AC5A87168}" type="parTrans" cxnId="{7E5FD13B-EB34-456B-ADD1-ABA297AF3DD2}">
      <dgm:prSet/>
      <dgm:spPr/>
      <dgm:t>
        <a:bodyPr/>
        <a:lstStyle/>
        <a:p>
          <a:endParaRPr lang="zh-TW" altLang="en-US"/>
        </a:p>
      </dgm:t>
    </dgm:pt>
    <dgm:pt modelId="{00B599B4-5CB8-47C2-ABCC-4CA94FB8ECEF}" type="sibTrans" cxnId="{7E5FD13B-EB34-456B-ADD1-ABA297AF3DD2}">
      <dgm:prSet/>
      <dgm:spPr/>
      <dgm:t>
        <a:bodyPr/>
        <a:lstStyle/>
        <a:p>
          <a:endParaRPr lang="zh-TW" altLang="en-US"/>
        </a:p>
      </dgm:t>
    </dgm:pt>
    <dgm:pt modelId="{D6BE037D-EA6D-497C-8E22-EF15B0D156EB}" type="pres">
      <dgm:prSet presAssocID="{2DA5C730-A951-4302-B5E5-96642C80AE8E}" presName="linear" presStyleCnt="0">
        <dgm:presLayoutVars>
          <dgm:animLvl val="lvl"/>
          <dgm:resizeHandles val="exact"/>
        </dgm:presLayoutVars>
      </dgm:prSet>
      <dgm:spPr/>
    </dgm:pt>
    <dgm:pt modelId="{16B23E97-EA68-4177-BFCA-A2EE92F44B21}" type="pres">
      <dgm:prSet presAssocID="{5EAC0C78-6B2B-496A-AF33-8383718F0C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E5FD13B-EB34-456B-ADD1-ABA297AF3DD2}" srcId="{2DA5C730-A951-4302-B5E5-96642C80AE8E}" destId="{5EAC0C78-6B2B-496A-AF33-8383718F0CE0}" srcOrd="0" destOrd="0" parTransId="{11204D27-B1AC-4CC0-954D-1D8AC5A87168}" sibTransId="{00B599B4-5CB8-47C2-ABCC-4CA94FB8ECEF}"/>
    <dgm:cxn modelId="{113C3B4C-9685-4FAA-B189-5DB5F1125C09}" type="presOf" srcId="{2DA5C730-A951-4302-B5E5-96642C80AE8E}" destId="{D6BE037D-EA6D-497C-8E22-EF15B0D156EB}" srcOrd="0" destOrd="0" presId="urn:microsoft.com/office/officeart/2005/8/layout/vList2"/>
    <dgm:cxn modelId="{58EBF419-0208-4120-BB07-CBDE071AC70C}" type="presOf" srcId="{5EAC0C78-6B2B-496A-AF33-8383718F0CE0}" destId="{16B23E97-EA68-4177-BFCA-A2EE92F44B21}" srcOrd="0" destOrd="0" presId="urn:microsoft.com/office/officeart/2005/8/layout/vList2"/>
    <dgm:cxn modelId="{77FC24E8-D533-4D39-93C2-EA022FEC74D2}" type="presParOf" srcId="{D6BE037D-EA6D-497C-8E22-EF15B0D156EB}" destId="{16B23E97-EA68-4177-BFCA-A2EE92F44B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C53AB98-9144-47A1-9CEE-18BB71F4D59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A836DB7-AC0E-4B12-8B48-E37479559533}">
      <dgm:prSet phldrT="[文字]"/>
      <dgm:spPr/>
      <dgm:t>
        <a:bodyPr/>
        <a:lstStyle/>
        <a:p>
          <a:r>
            <a:rPr lang="zh-TW" altLang="en-US" dirty="0" smtClean="0"/>
            <a:t>落山風</a:t>
          </a:r>
          <a:endParaRPr lang="zh-TW" altLang="en-US" dirty="0"/>
        </a:p>
      </dgm:t>
    </dgm:pt>
    <dgm:pt modelId="{12D1B0DF-EFFF-426D-BC09-2BB36753A199}" type="parTrans" cxnId="{F214A95B-DE46-4D6D-B4A1-C58F2A47C76A}">
      <dgm:prSet/>
      <dgm:spPr/>
      <dgm:t>
        <a:bodyPr/>
        <a:lstStyle/>
        <a:p>
          <a:endParaRPr lang="zh-TW" altLang="en-US"/>
        </a:p>
      </dgm:t>
    </dgm:pt>
    <dgm:pt modelId="{11E6A14F-339D-4AC1-BFC8-D651C0A1351F}" type="sibTrans" cxnId="{F214A95B-DE46-4D6D-B4A1-C58F2A47C76A}">
      <dgm:prSet/>
      <dgm:spPr/>
      <dgm:t>
        <a:bodyPr/>
        <a:lstStyle/>
        <a:p>
          <a:endParaRPr lang="zh-TW" altLang="en-US"/>
        </a:p>
      </dgm:t>
    </dgm:pt>
    <dgm:pt modelId="{A31ADD52-9816-49BC-9136-825FCD4CD2C2}">
      <dgm:prSet phldrT="[文字]"/>
      <dgm:spPr/>
      <dgm:t>
        <a:bodyPr/>
        <a:lstStyle/>
        <a:p>
          <a:r>
            <a:rPr lang="zh-TW" altLang="en-US" dirty="0" smtClean="0"/>
            <a:t>關山夕陽</a:t>
          </a:r>
          <a:endParaRPr lang="zh-TW" altLang="en-US" dirty="0"/>
        </a:p>
      </dgm:t>
    </dgm:pt>
    <dgm:pt modelId="{6C9AF693-F85D-4234-83F3-BEE63FBE97E1}" type="parTrans" cxnId="{0140A82A-33B4-44DE-935E-7ABB13F99422}">
      <dgm:prSet/>
      <dgm:spPr/>
      <dgm:t>
        <a:bodyPr/>
        <a:lstStyle/>
        <a:p>
          <a:endParaRPr lang="zh-TW" altLang="en-US"/>
        </a:p>
      </dgm:t>
    </dgm:pt>
    <dgm:pt modelId="{779E3F23-9A04-4D95-BC1D-0C6E94F1F72F}" type="sibTrans" cxnId="{0140A82A-33B4-44DE-935E-7ABB13F99422}">
      <dgm:prSet/>
      <dgm:spPr/>
      <dgm:t>
        <a:bodyPr/>
        <a:lstStyle/>
        <a:p>
          <a:endParaRPr lang="zh-TW" altLang="en-US"/>
        </a:p>
      </dgm:t>
    </dgm:pt>
    <dgm:pt modelId="{EA0F020B-E5E2-434B-A523-78AAA7472077}">
      <dgm:prSet phldrT="[文字]"/>
      <dgm:spPr/>
      <dgm:t>
        <a:bodyPr/>
        <a:lstStyle/>
        <a:p>
          <a:r>
            <a:rPr lang="zh-TW" altLang="en-US" dirty="0" smtClean="0"/>
            <a:t>海上活動</a:t>
          </a:r>
          <a:endParaRPr lang="zh-TW" altLang="en-US" dirty="0"/>
        </a:p>
      </dgm:t>
    </dgm:pt>
    <dgm:pt modelId="{6BD055F6-DA4C-44F6-9D0D-EC1DD917B9A6}" type="parTrans" cxnId="{CABFA1A7-FAF3-4E6A-B89A-6A16542DB323}">
      <dgm:prSet/>
      <dgm:spPr/>
      <dgm:t>
        <a:bodyPr/>
        <a:lstStyle/>
        <a:p>
          <a:endParaRPr lang="zh-TW" altLang="en-US"/>
        </a:p>
      </dgm:t>
    </dgm:pt>
    <dgm:pt modelId="{6F1BAD32-BDCE-4162-ACFC-109D5D7A53C5}" type="sibTrans" cxnId="{CABFA1A7-FAF3-4E6A-B89A-6A16542DB323}">
      <dgm:prSet/>
      <dgm:spPr/>
      <dgm:t>
        <a:bodyPr/>
        <a:lstStyle/>
        <a:p>
          <a:endParaRPr lang="zh-TW" altLang="en-US"/>
        </a:p>
      </dgm:t>
    </dgm:pt>
    <dgm:pt modelId="{657AC353-48F6-402E-8F80-C8A5701365D6}" type="pres">
      <dgm:prSet presAssocID="{DC53AB98-9144-47A1-9CEE-18BB71F4D591}" presName="Name0" presStyleCnt="0">
        <dgm:presLayoutVars>
          <dgm:dir/>
          <dgm:resizeHandles val="exact"/>
        </dgm:presLayoutVars>
      </dgm:prSet>
      <dgm:spPr/>
    </dgm:pt>
    <dgm:pt modelId="{7A2C37C2-7AEB-440D-9059-3952FC09311D}" type="pres">
      <dgm:prSet presAssocID="{1A836DB7-AC0E-4B12-8B48-E37479559533}" presName="composite" presStyleCnt="0"/>
      <dgm:spPr/>
    </dgm:pt>
    <dgm:pt modelId="{890F8D18-28B8-49BA-B721-040325001640}" type="pres">
      <dgm:prSet presAssocID="{1A836DB7-AC0E-4B12-8B48-E37479559533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61D5FA-D773-48A2-A18E-6C5B64C2FFB8}" type="pres">
      <dgm:prSet presAssocID="{1A836DB7-AC0E-4B12-8B48-E37479559533}" presName="wedgeRectCallout1" presStyleLbl="node1" presStyleIdx="0" presStyleCnt="3">
        <dgm:presLayoutVars>
          <dgm:bulletEnabled val="1"/>
        </dgm:presLayoutVars>
      </dgm:prSet>
      <dgm:spPr/>
    </dgm:pt>
    <dgm:pt modelId="{02C08380-C3A9-4C50-AEAF-C9DD7278212E}" type="pres">
      <dgm:prSet presAssocID="{11E6A14F-339D-4AC1-BFC8-D651C0A1351F}" presName="sibTrans" presStyleCnt="0"/>
      <dgm:spPr/>
    </dgm:pt>
    <dgm:pt modelId="{C0C816A8-3F36-44E0-B058-A28A57FCA727}" type="pres">
      <dgm:prSet presAssocID="{A31ADD52-9816-49BC-9136-825FCD4CD2C2}" presName="composite" presStyleCnt="0"/>
      <dgm:spPr/>
    </dgm:pt>
    <dgm:pt modelId="{DD3A0CFB-0D11-4A05-9DD8-B873054C4678}" type="pres">
      <dgm:prSet presAssocID="{A31ADD52-9816-49BC-9136-825FCD4CD2C2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1CC6F0D-76E4-42E8-8F6C-2998867DB43F}" type="pres">
      <dgm:prSet presAssocID="{A31ADD52-9816-49BC-9136-825FCD4CD2C2}" presName="wedgeRectCallout1" presStyleLbl="node1" presStyleIdx="1" presStyleCnt="3">
        <dgm:presLayoutVars>
          <dgm:bulletEnabled val="1"/>
        </dgm:presLayoutVars>
      </dgm:prSet>
      <dgm:spPr/>
    </dgm:pt>
    <dgm:pt modelId="{76056248-97A8-46E4-A1D5-BCC0E22D395A}" type="pres">
      <dgm:prSet presAssocID="{779E3F23-9A04-4D95-BC1D-0C6E94F1F72F}" presName="sibTrans" presStyleCnt="0"/>
      <dgm:spPr/>
    </dgm:pt>
    <dgm:pt modelId="{4A95807C-CA6D-48FB-92BC-B200A873A7C0}" type="pres">
      <dgm:prSet presAssocID="{EA0F020B-E5E2-434B-A523-78AAA7472077}" presName="composite" presStyleCnt="0"/>
      <dgm:spPr/>
    </dgm:pt>
    <dgm:pt modelId="{5CFFC2AC-47C2-46CB-A522-3263E2A22160}" type="pres">
      <dgm:prSet presAssocID="{EA0F020B-E5E2-434B-A523-78AAA7472077}" presName="rect1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9294A29-BF89-474E-B054-7F6BF39ED683}" type="pres">
      <dgm:prSet presAssocID="{EA0F020B-E5E2-434B-A523-78AAA7472077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F214A95B-DE46-4D6D-B4A1-C58F2A47C76A}" srcId="{DC53AB98-9144-47A1-9CEE-18BB71F4D591}" destId="{1A836DB7-AC0E-4B12-8B48-E37479559533}" srcOrd="0" destOrd="0" parTransId="{12D1B0DF-EFFF-426D-BC09-2BB36753A199}" sibTransId="{11E6A14F-339D-4AC1-BFC8-D651C0A1351F}"/>
    <dgm:cxn modelId="{78C524C5-BD66-4B68-9B67-35BC917995CA}" type="presOf" srcId="{A31ADD52-9816-49BC-9136-825FCD4CD2C2}" destId="{91CC6F0D-76E4-42E8-8F6C-2998867DB43F}" srcOrd="0" destOrd="0" presId="urn:microsoft.com/office/officeart/2008/layout/BendingPictureCaptionList"/>
    <dgm:cxn modelId="{ABBA9295-7525-40C4-A6C4-95C87CF8F8B3}" type="presOf" srcId="{1A836DB7-AC0E-4B12-8B48-E37479559533}" destId="{9761D5FA-D773-48A2-A18E-6C5B64C2FFB8}" srcOrd="0" destOrd="0" presId="urn:microsoft.com/office/officeart/2008/layout/BendingPictureCaptionList"/>
    <dgm:cxn modelId="{0140A82A-33B4-44DE-935E-7ABB13F99422}" srcId="{DC53AB98-9144-47A1-9CEE-18BB71F4D591}" destId="{A31ADD52-9816-49BC-9136-825FCD4CD2C2}" srcOrd="1" destOrd="0" parTransId="{6C9AF693-F85D-4234-83F3-BEE63FBE97E1}" sibTransId="{779E3F23-9A04-4D95-BC1D-0C6E94F1F72F}"/>
    <dgm:cxn modelId="{75ED6C23-B79B-4954-8E79-4241086C7C4C}" type="presOf" srcId="{EA0F020B-E5E2-434B-A523-78AAA7472077}" destId="{19294A29-BF89-474E-B054-7F6BF39ED683}" srcOrd="0" destOrd="0" presId="urn:microsoft.com/office/officeart/2008/layout/BendingPictureCaptionList"/>
    <dgm:cxn modelId="{B1794186-CECB-49A4-A825-FB49BAD6F833}" type="presOf" srcId="{DC53AB98-9144-47A1-9CEE-18BB71F4D591}" destId="{657AC353-48F6-402E-8F80-C8A5701365D6}" srcOrd="0" destOrd="0" presId="urn:microsoft.com/office/officeart/2008/layout/BendingPictureCaptionList"/>
    <dgm:cxn modelId="{CABFA1A7-FAF3-4E6A-B89A-6A16542DB323}" srcId="{DC53AB98-9144-47A1-9CEE-18BB71F4D591}" destId="{EA0F020B-E5E2-434B-A523-78AAA7472077}" srcOrd="2" destOrd="0" parTransId="{6BD055F6-DA4C-44F6-9D0D-EC1DD917B9A6}" sibTransId="{6F1BAD32-BDCE-4162-ACFC-109D5D7A53C5}"/>
    <dgm:cxn modelId="{8533D688-9A30-4C75-B601-F3C3E7043164}" type="presParOf" srcId="{657AC353-48F6-402E-8F80-C8A5701365D6}" destId="{7A2C37C2-7AEB-440D-9059-3952FC09311D}" srcOrd="0" destOrd="0" presId="urn:microsoft.com/office/officeart/2008/layout/BendingPictureCaptionList"/>
    <dgm:cxn modelId="{97514E68-F410-439B-8818-245D4D63FC89}" type="presParOf" srcId="{7A2C37C2-7AEB-440D-9059-3952FC09311D}" destId="{890F8D18-28B8-49BA-B721-040325001640}" srcOrd="0" destOrd="0" presId="urn:microsoft.com/office/officeart/2008/layout/BendingPictureCaptionList"/>
    <dgm:cxn modelId="{1E8A0033-84BB-449C-86D3-E2CA97B14B96}" type="presParOf" srcId="{7A2C37C2-7AEB-440D-9059-3952FC09311D}" destId="{9761D5FA-D773-48A2-A18E-6C5B64C2FFB8}" srcOrd="1" destOrd="0" presId="urn:microsoft.com/office/officeart/2008/layout/BendingPictureCaptionList"/>
    <dgm:cxn modelId="{4EE6FB72-960A-45F4-A064-3BEFEB40F081}" type="presParOf" srcId="{657AC353-48F6-402E-8F80-C8A5701365D6}" destId="{02C08380-C3A9-4C50-AEAF-C9DD7278212E}" srcOrd="1" destOrd="0" presId="urn:microsoft.com/office/officeart/2008/layout/BendingPictureCaptionList"/>
    <dgm:cxn modelId="{FB7E69E6-7E9D-4C53-B07A-081F16658B26}" type="presParOf" srcId="{657AC353-48F6-402E-8F80-C8A5701365D6}" destId="{C0C816A8-3F36-44E0-B058-A28A57FCA727}" srcOrd="2" destOrd="0" presId="urn:microsoft.com/office/officeart/2008/layout/BendingPictureCaptionList"/>
    <dgm:cxn modelId="{F3112D18-1262-47C3-B5E5-97E9F8054DE9}" type="presParOf" srcId="{C0C816A8-3F36-44E0-B058-A28A57FCA727}" destId="{DD3A0CFB-0D11-4A05-9DD8-B873054C4678}" srcOrd="0" destOrd="0" presId="urn:microsoft.com/office/officeart/2008/layout/BendingPictureCaptionList"/>
    <dgm:cxn modelId="{CAA7E06B-5181-41F2-8F1A-39A0508C1F59}" type="presParOf" srcId="{C0C816A8-3F36-44E0-B058-A28A57FCA727}" destId="{91CC6F0D-76E4-42E8-8F6C-2998867DB43F}" srcOrd="1" destOrd="0" presId="urn:microsoft.com/office/officeart/2008/layout/BendingPictureCaptionList"/>
    <dgm:cxn modelId="{F1AC0C07-BF11-4C88-B655-DAE5A6B15EDF}" type="presParOf" srcId="{657AC353-48F6-402E-8F80-C8A5701365D6}" destId="{76056248-97A8-46E4-A1D5-BCC0E22D395A}" srcOrd="3" destOrd="0" presId="urn:microsoft.com/office/officeart/2008/layout/BendingPictureCaptionList"/>
    <dgm:cxn modelId="{3F5635A6-E6AC-4236-B8D7-DBADF90A7BE3}" type="presParOf" srcId="{657AC353-48F6-402E-8F80-C8A5701365D6}" destId="{4A95807C-CA6D-48FB-92BC-B200A873A7C0}" srcOrd="4" destOrd="0" presId="urn:microsoft.com/office/officeart/2008/layout/BendingPictureCaptionList"/>
    <dgm:cxn modelId="{53B14938-F37F-470D-9BEC-64C3F0E7EE90}" type="presParOf" srcId="{4A95807C-CA6D-48FB-92BC-B200A873A7C0}" destId="{5CFFC2AC-47C2-46CB-A522-3263E2A22160}" srcOrd="0" destOrd="0" presId="urn:microsoft.com/office/officeart/2008/layout/BendingPictureCaptionList"/>
    <dgm:cxn modelId="{E9860C95-EB12-4E63-8292-8E21E9275CC6}" type="presParOf" srcId="{4A95807C-CA6D-48FB-92BC-B200A873A7C0}" destId="{19294A29-BF89-474E-B054-7F6BF39ED68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61FBB1-DD16-4862-8CF8-CCB9F34272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E6AB0E2-1459-43BF-8566-F693AC81F80F}">
      <dgm:prSet/>
      <dgm:spPr>
        <a:solidFill>
          <a:srgbClr val="C00000"/>
        </a:solidFill>
      </dgm:spPr>
      <dgm:t>
        <a:bodyPr/>
        <a:lstStyle/>
        <a:p>
          <a:pPr rtl="0"/>
          <a:r>
            <a:rPr lang="zh-TW" baseline="0" smtClean="0"/>
            <a:t>屏東市</a:t>
          </a:r>
          <a:endParaRPr lang="zh-TW"/>
        </a:p>
      </dgm:t>
    </dgm:pt>
    <dgm:pt modelId="{35BB15E4-32D3-4A97-A985-A2496806DC4B}" type="parTrans" cxnId="{1D4BE9D9-94F8-436C-9257-E6C0AB3F96DE}">
      <dgm:prSet/>
      <dgm:spPr/>
      <dgm:t>
        <a:bodyPr/>
        <a:lstStyle/>
        <a:p>
          <a:endParaRPr lang="zh-TW" altLang="en-US"/>
        </a:p>
      </dgm:t>
    </dgm:pt>
    <dgm:pt modelId="{417A7D45-3625-464F-8788-D09CA312BDBE}" type="sibTrans" cxnId="{1D4BE9D9-94F8-436C-9257-E6C0AB3F96DE}">
      <dgm:prSet/>
      <dgm:spPr/>
      <dgm:t>
        <a:bodyPr/>
        <a:lstStyle/>
        <a:p>
          <a:endParaRPr lang="zh-TW" altLang="en-US"/>
        </a:p>
      </dgm:t>
    </dgm:pt>
    <dgm:pt modelId="{BD7766CA-8DE4-4B57-8826-E5A10620D79A}" type="pres">
      <dgm:prSet presAssocID="{C561FBB1-DD16-4862-8CF8-CCB9F342728A}" presName="linear" presStyleCnt="0">
        <dgm:presLayoutVars>
          <dgm:animLvl val="lvl"/>
          <dgm:resizeHandles val="exact"/>
        </dgm:presLayoutVars>
      </dgm:prSet>
      <dgm:spPr/>
    </dgm:pt>
    <dgm:pt modelId="{9EA2FBEB-A799-44E7-BBAD-8120DAA6D1C9}" type="pres">
      <dgm:prSet presAssocID="{4E6AB0E2-1459-43BF-8566-F693AC81F80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D4BE9D9-94F8-436C-9257-E6C0AB3F96DE}" srcId="{C561FBB1-DD16-4862-8CF8-CCB9F342728A}" destId="{4E6AB0E2-1459-43BF-8566-F693AC81F80F}" srcOrd="0" destOrd="0" parTransId="{35BB15E4-32D3-4A97-A985-A2496806DC4B}" sibTransId="{417A7D45-3625-464F-8788-D09CA312BDBE}"/>
    <dgm:cxn modelId="{6A19462E-280C-4ACE-A5AA-EB75D8C987F2}" type="presOf" srcId="{4E6AB0E2-1459-43BF-8566-F693AC81F80F}" destId="{9EA2FBEB-A799-44E7-BBAD-8120DAA6D1C9}" srcOrd="0" destOrd="0" presId="urn:microsoft.com/office/officeart/2005/8/layout/vList2"/>
    <dgm:cxn modelId="{45163FEC-2EAD-44B6-A8F1-7FC0902A95EF}" type="presOf" srcId="{C561FBB1-DD16-4862-8CF8-CCB9F342728A}" destId="{BD7766CA-8DE4-4B57-8826-E5A10620D79A}" srcOrd="0" destOrd="0" presId="urn:microsoft.com/office/officeart/2005/8/layout/vList2"/>
    <dgm:cxn modelId="{784156E8-7104-4352-A948-C0B0882CB6D8}" type="presParOf" srcId="{BD7766CA-8DE4-4B57-8826-E5A10620D79A}" destId="{9EA2FBEB-A799-44E7-BBAD-8120DAA6D1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A59A0D-D0EE-4866-8880-30CBF1B38DF6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47C14CE-7ED5-48C8-9119-51AD75FEC556}">
      <dgm:prSet phldrT="[文字]"/>
      <dgm:spPr/>
      <dgm:t>
        <a:bodyPr/>
        <a:lstStyle/>
        <a:p>
          <a:r>
            <a:rPr lang="zh-TW" altLang="en-US" dirty="0" smtClean="0"/>
            <a:t>觀光夜市</a:t>
          </a:r>
          <a:endParaRPr lang="zh-TW" altLang="en-US" dirty="0"/>
        </a:p>
      </dgm:t>
    </dgm:pt>
    <dgm:pt modelId="{A752E00D-A211-401F-8671-36B42291E090}" type="parTrans" cxnId="{EF4DEE0F-214D-4D5B-912A-49246102FE61}">
      <dgm:prSet/>
      <dgm:spPr/>
      <dgm:t>
        <a:bodyPr/>
        <a:lstStyle/>
        <a:p>
          <a:endParaRPr lang="zh-TW" altLang="en-US"/>
        </a:p>
      </dgm:t>
    </dgm:pt>
    <dgm:pt modelId="{C66AB839-89FA-4F5A-9927-7CC6A2C3C70F}" type="sibTrans" cxnId="{EF4DEE0F-214D-4D5B-912A-49246102FE61}">
      <dgm:prSet/>
      <dgm:spPr/>
      <dgm:t>
        <a:bodyPr/>
        <a:lstStyle/>
        <a:p>
          <a:endParaRPr lang="zh-TW" altLang="en-US"/>
        </a:p>
      </dgm:t>
    </dgm:pt>
    <dgm:pt modelId="{6C352A46-BF84-4042-ACED-F55F69F07654}">
      <dgm:prSet phldrT="[文字]"/>
      <dgm:spPr/>
      <dgm:t>
        <a:bodyPr/>
        <a:lstStyle/>
        <a:p>
          <a:r>
            <a:rPr lang="zh-TW" altLang="en-US" dirty="0" smtClean="0"/>
            <a:t>千禧公園</a:t>
          </a:r>
          <a:endParaRPr lang="zh-TW" altLang="en-US" dirty="0"/>
        </a:p>
      </dgm:t>
    </dgm:pt>
    <dgm:pt modelId="{B9222901-2B91-4157-81B4-AF03D9DF4F87}" type="parTrans" cxnId="{A79A92A2-4A7F-42A8-81E7-AECEF876B9F0}">
      <dgm:prSet/>
      <dgm:spPr/>
      <dgm:t>
        <a:bodyPr/>
        <a:lstStyle/>
        <a:p>
          <a:endParaRPr lang="zh-TW" altLang="en-US"/>
        </a:p>
      </dgm:t>
    </dgm:pt>
    <dgm:pt modelId="{7A8B5178-7068-4B0D-BD0F-CC78B785AF5F}" type="sibTrans" cxnId="{A79A92A2-4A7F-42A8-81E7-AECEF876B9F0}">
      <dgm:prSet/>
      <dgm:spPr/>
      <dgm:t>
        <a:bodyPr/>
        <a:lstStyle/>
        <a:p>
          <a:endParaRPr lang="zh-TW" altLang="en-US"/>
        </a:p>
      </dgm:t>
    </dgm:pt>
    <dgm:pt modelId="{B4162A58-FB56-4EF2-9AED-D18CAF40067F}">
      <dgm:prSet phldrT="[文字]"/>
      <dgm:spPr/>
      <dgm:t>
        <a:bodyPr/>
        <a:lstStyle/>
        <a:p>
          <a:r>
            <a:rPr lang="zh-TW" altLang="en-US" dirty="0" smtClean="0"/>
            <a:t>美術館</a:t>
          </a:r>
          <a:endParaRPr lang="zh-TW" altLang="en-US" dirty="0"/>
        </a:p>
      </dgm:t>
    </dgm:pt>
    <dgm:pt modelId="{0D78A878-1EE0-413D-B070-EA5D6F1A8E7A}" type="parTrans" cxnId="{7C42D363-C0C8-4939-B86B-C6CE5BEE5EAC}">
      <dgm:prSet/>
      <dgm:spPr/>
      <dgm:t>
        <a:bodyPr/>
        <a:lstStyle/>
        <a:p>
          <a:endParaRPr lang="zh-TW" altLang="en-US"/>
        </a:p>
      </dgm:t>
    </dgm:pt>
    <dgm:pt modelId="{53D40848-AA1E-4D77-A528-6A96DDA9176B}" type="sibTrans" cxnId="{7C42D363-C0C8-4939-B86B-C6CE5BEE5EAC}">
      <dgm:prSet/>
      <dgm:spPr/>
      <dgm:t>
        <a:bodyPr/>
        <a:lstStyle/>
        <a:p>
          <a:endParaRPr lang="zh-TW" altLang="en-US"/>
        </a:p>
      </dgm:t>
    </dgm:pt>
    <dgm:pt modelId="{0394BCC3-EDEE-4B05-927A-D20A941C1521}" type="pres">
      <dgm:prSet presAssocID="{6CA59A0D-D0EE-4866-8880-30CBF1B38DF6}" presName="Name0" presStyleCnt="0">
        <dgm:presLayoutVars>
          <dgm:dir/>
          <dgm:resizeHandles/>
        </dgm:presLayoutVars>
      </dgm:prSet>
      <dgm:spPr/>
    </dgm:pt>
    <dgm:pt modelId="{0FF01539-5987-4068-8148-B530C5E56E32}" type="pres">
      <dgm:prSet presAssocID="{047C14CE-7ED5-48C8-9119-51AD75FEC556}" presName="composite" presStyleCnt="0"/>
      <dgm:spPr/>
    </dgm:pt>
    <dgm:pt modelId="{CD448576-7D65-475B-9EC8-EA291EA9854D}" type="pres">
      <dgm:prSet presAssocID="{047C14CE-7ED5-48C8-9119-51AD75FEC556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2975F2-7C44-4FA8-BE5B-7AAC1EAAF6F1}" type="pres">
      <dgm:prSet presAssocID="{047C14CE-7ED5-48C8-9119-51AD75FEC556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4BB3CE-338D-4597-97E4-26B951EDBFBE}" type="pres">
      <dgm:prSet presAssocID="{C66AB839-89FA-4F5A-9927-7CC6A2C3C70F}" presName="sibTrans" presStyleCnt="0"/>
      <dgm:spPr/>
    </dgm:pt>
    <dgm:pt modelId="{1E12F3C5-EB85-4278-A31E-336C9D7CB98D}" type="pres">
      <dgm:prSet presAssocID="{6C352A46-BF84-4042-ACED-F55F69F07654}" presName="composite" presStyleCnt="0"/>
      <dgm:spPr/>
    </dgm:pt>
    <dgm:pt modelId="{6549FD21-467F-47A8-8B37-1EE1562D46B5}" type="pres">
      <dgm:prSet presAssocID="{6C352A46-BF84-4042-ACED-F55F69F07654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C6B221-CE2A-4A7C-A75D-2C001015D94E}" type="pres">
      <dgm:prSet presAssocID="{6C352A46-BF84-4042-ACED-F55F69F07654}" presName="rect2" presStyleLbl="node1" presStyleIdx="1" presStyleCnt="3">
        <dgm:presLayoutVars>
          <dgm:bulletEnabled val="1"/>
        </dgm:presLayoutVars>
      </dgm:prSet>
      <dgm:spPr/>
    </dgm:pt>
    <dgm:pt modelId="{4ECABB44-861C-45F3-BC0F-50284C40E658}" type="pres">
      <dgm:prSet presAssocID="{7A8B5178-7068-4B0D-BD0F-CC78B785AF5F}" presName="sibTrans" presStyleCnt="0"/>
      <dgm:spPr/>
    </dgm:pt>
    <dgm:pt modelId="{74A0C6F3-63EC-4CDD-AB81-F214A1BD4660}" type="pres">
      <dgm:prSet presAssocID="{B4162A58-FB56-4EF2-9AED-D18CAF40067F}" presName="composite" presStyleCnt="0"/>
      <dgm:spPr/>
    </dgm:pt>
    <dgm:pt modelId="{D843597C-8525-4E42-BA4C-00D8739C6D1F}" type="pres">
      <dgm:prSet presAssocID="{B4162A58-FB56-4EF2-9AED-D18CAF40067F}" presName="rect1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DD04D2A-18F4-403E-811C-3F9F879E9EBE}" type="pres">
      <dgm:prSet presAssocID="{B4162A58-FB56-4EF2-9AED-D18CAF40067F}" presName="rect2" presStyleLbl="node1" presStyleIdx="2" presStyleCnt="3">
        <dgm:presLayoutVars>
          <dgm:bulletEnabled val="1"/>
        </dgm:presLayoutVars>
      </dgm:prSet>
      <dgm:spPr/>
    </dgm:pt>
  </dgm:ptLst>
  <dgm:cxnLst>
    <dgm:cxn modelId="{273896B3-B2E0-4CE8-9948-35527F1C3D5E}" type="presOf" srcId="{6CA59A0D-D0EE-4866-8880-30CBF1B38DF6}" destId="{0394BCC3-EDEE-4B05-927A-D20A941C1521}" srcOrd="0" destOrd="0" presId="urn:microsoft.com/office/officeart/2008/layout/BendingPictureBlocks"/>
    <dgm:cxn modelId="{A79A92A2-4A7F-42A8-81E7-AECEF876B9F0}" srcId="{6CA59A0D-D0EE-4866-8880-30CBF1B38DF6}" destId="{6C352A46-BF84-4042-ACED-F55F69F07654}" srcOrd="1" destOrd="0" parTransId="{B9222901-2B91-4157-81B4-AF03D9DF4F87}" sibTransId="{7A8B5178-7068-4B0D-BD0F-CC78B785AF5F}"/>
    <dgm:cxn modelId="{3CCB13EA-B2E1-46B0-87B4-22E1E2153168}" type="presOf" srcId="{6C352A46-BF84-4042-ACED-F55F69F07654}" destId="{D3C6B221-CE2A-4A7C-A75D-2C001015D94E}" srcOrd="0" destOrd="0" presId="urn:microsoft.com/office/officeart/2008/layout/BendingPictureBlocks"/>
    <dgm:cxn modelId="{529DE315-71CB-4CAF-A1E8-CFF19ADB2AF8}" type="presOf" srcId="{B4162A58-FB56-4EF2-9AED-D18CAF40067F}" destId="{9DD04D2A-18F4-403E-811C-3F9F879E9EBE}" srcOrd="0" destOrd="0" presId="urn:microsoft.com/office/officeart/2008/layout/BendingPictureBlocks"/>
    <dgm:cxn modelId="{FECF95E9-919F-4A51-9E55-874DA5B2C053}" type="presOf" srcId="{047C14CE-7ED5-48C8-9119-51AD75FEC556}" destId="{502975F2-7C44-4FA8-BE5B-7AAC1EAAF6F1}" srcOrd="0" destOrd="0" presId="urn:microsoft.com/office/officeart/2008/layout/BendingPictureBlocks"/>
    <dgm:cxn modelId="{7C42D363-C0C8-4939-B86B-C6CE5BEE5EAC}" srcId="{6CA59A0D-D0EE-4866-8880-30CBF1B38DF6}" destId="{B4162A58-FB56-4EF2-9AED-D18CAF40067F}" srcOrd="2" destOrd="0" parTransId="{0D78A878-1EE0-413D-B070-EA5D6F1A8E7A}" sibTransId="{53D40848-AA1E-4D77-A528-6A96DDA9176B}"/>
    <dgm:cxn modelId="{EF4DEE0F-214D-4D5B-912A-49246102FE61}" srcId="{6CA59A0D-D0EE-4866-8880-30CBF1B38DF6}" destId="{047C14CE-7ED5-48C8-9119-51AD75FEC556}" srcOrd="0" destOrd="0" parTransId="{A752E00D-A211-401F-8671-36B42291E090}" sibTransId="{C66AB839-89FA-4F5A-9927-7CC6A2C3C70F}"/>
    <dgm:cxn modelId="{CA10544B-AE35-4F37-8E46-5975BD27483F}" type="presParOf" srcId="{0394BCC3-EDEE-4B05-927A-D20A941C1521}" destId="{0FF01539-5987-4068-8148-B530C5E56E32}" srcOrd="0" destOrd="0" presId="urn:microsoft.com/office/officeart/2008/layout/BendingPictureBlocks"/>
    <dgm:cxn modelId="{032D1152-BF7E-4578-A150-069A9ED08609}" type="presParOf" srcId="{0FF01539-5987-4068-8148-B530C5E56E32}" destId="{CD448576-7D65-475B-9EC8-EA291EA9854D}" srcOrd="0" destOrd="0" presId="urn:microsoft.com/office/officeart/2008/layout/BendingPictureBlocks"/>
    <dgm:cxn modelId="{2BEF27D4-BD26-4A55-A619-D84546FD3520}" type="presParOf" srcId="{0FF01539-5987-4068-8148-B530C5E56E32}" destId="{502975F2-7C44-4FA8-BE5B-7AAC1EAAF6F1}" srcOrd="1" destOrd="0" presId="urn:microsoft.com/office/officeart/2008/layout/BendingPictureBlocks"/>
    <dgm:cxn modelId="{9EA300CC-01F6-40DC-BC52-D96AB97541ED}" type="presParOf" srcId="{0394BCC3-EDEE-4B05-927A-D20A941C1521}" destId="{C04BB3CE-338D-4597-97E4-26B951EDBFBE}" srcOrd="1" destOrd="0" presId="urn:microsoft.com/office/officeart/2008/layout/BendingPictureBlocks"/>
    <dgm:cxn modelId="{546056F8-FA8C-4B63-B066-C98121FEE0A1}" type="presParOf" srcId="{0394BCC3-EDEE-4B05-927A-D20A941C1521}" destId="{1E12F3C5-EB85-4278-A31E-336C9D7CB98D}" srcOrd="2" destOrd="0" presId="urn:microsoft.com/office/officeart/2008/layout/BendingPictureBlocks"/>
    <dgm:cxn modelId="{ADB19792-4FDB-4F06-9BDD-C6A49D71146E}" type="presParOf" srcId="{1E12F3C5-EB85-4278-A31E-336C9D7CB98D}" destId="{6549FD21-467F-47A8-8B37-1EE1562D46B5}" srcOrd="0" destOrd="0" presId="urn:microsoft.com/office/officeart/2008/layout/BendingPictureBlocks"/>
    <dgm:cxn modelId="{A410AFF5-8412-4EE1-A978-85F13A75A9E8}" type="presParOf" srcId="{1E12F3C5-EB85-4278-A31E-336C9D7CB98D}" destId="{D3C6B221-CE2A-4A7C-A75D-2C001015D94E}" srcOrd="1" destOrd="0" presId="urn:microsoft.com/office/officeart/2008/layout/BendingPictureBlocks"/>
    <dgm:cxn modelId="{FB51B800-7B74-49A3-9C42-37474DBE3AEC}" type="presParOf" srcId="{0394BCC3-EDEE-4B05-927A-D20A941C1521}" destId="{4ECABB44-861C-45F3-BC0F-50284C40E658}" srcOrd="3" destOrd="0" presId="urn:microsoft.com/office/officeart/2008/layout/BendingPictureBlocks"/>
    <dgm:cxn modelId="{B3202E49-FCAE-4035-BEB2-01F5B396A306}" type="presParOf" srcId="{0394BCC3-EDEE-4B05-927A-D20A941C1521}" destId="{74A0C6F3-63EC-4CDD-AB81-F214A1BD4660}" srcOrd="4" destOrd="0" presId="urn:microsoft.com/office/officeart/2008/layout/BendingPictureBlocks"/>
    <dgm:cxn modelId="{5299A175-7295-4805-8DB7-6D9A667EAE7A}" type="presParOf" srcId="{74A0C6F3-63EC-4CDD-AB81-F214A1BD4660}" destId="{D843597C-8525-4E42-BA4C-00D8739C6D1F}" srcOrd="0" destOrd="0" presId="urn:microsoft.com/office/officeart/2008/layout/BendingPictureBlocks"/>
    <dgm:cxn modelId="{42CA1799-CDF1-4A34-A4BB-579EB739CA62}" type="presParOf" srcId="{74A0C6F3-63EC-4CDD-AB81-F214A1BD4660}" destId="{9DD04D2A-18F4-403E-811C-3F9F879E9EB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2C28C5-5C0F-4FEB-BCF5-09DDE6F343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CA794B-DC4D-40E8-98FA-59D8DEFF9EE8}">
      <dgm:prSet/>
      <dgm:spPr>
        <a:solidFill>
          <a:srgbClr val="C00000"/>
        </a:solidFill>
      </dgm:spPr>
      <dgm:t>
        <a:bodyPr/>
        <a:lstStyle/>
        <a:p>
          <a:pPr rtl="0"/>
          <a:r>
            <a:rPr lang="zh-TW" baseline="0" smtClean="0"/>
            <a:t>屏東市人口變化</a:t>
          </a:r>
          <a:endParaRPr lang="zh-TW"/>
        </a:p>
      </dgm:t>
    </dgm:pt>
    <dgm:pt modelId="{B4F02197-52DC-4B3A-A482-780818E0269D}" type="parTrans" cxnId="{B851A261-68FF-4915-9200-EE53A6B2CE90}">
      <dgm:prSet/>
      <dgm:spPr/>
      <dgm:t>
        <a:bodyPr/>
        <a:lstStyle/>
        <a:p>
          <a:endParaRPr lang="zh-TW" altLang="en-US"/>
        </a:p>
      </dgm:t>
    </dgm:pt>
    <dgm:pt modelId="{DDF9BE6E-74FF-4CD4-B26C-3DB1C4AD9AF8}" type="sibTrans" cxnId="{B851A261-68FF-4915-9200-EE53A6B2CE90}">
      <dgm:prSet/>
      <dgm:spPr/>
      <dgm:t>
        <a:bodyPr/>
        <a:lstStyle/>
        <a:p>
          <a:endParaRPr lang="zh-TW" altLang="en-US"/>
        </a:p>
      </dgm:t>
    </dgm:pt>
    <dgm:pt modelId="{C8085AF7-7C43-4454-9240-C6CB385FAB2F}" type="pres">
      <dgm:prSet presAssocID="{F22C28C5-5C0F-4FEB-BCF5-09DDE6F34370}" presName="linear" presStyleCnt="0">
        <dgm:presLayoutVars>
          <dgm:animLvl val="lvl"/>
          <dgm:resizeHandles val="exact"/>
        </dgm:presLayoutVars>
      </dgm:prSet>
      <dgm:spPr/>
    </dgm:pt>
    <dgm:pt modelId="{307C1C7A-41B0-4765-9637-591BFF70CE2E}" type="pres">
      <dgm:prSet presAssocID="{3CCA794B-DC4D-40E8-98FA-59D8DEFF9EE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54AF4F3-2D00-4C66-8EB2-787DFB3BCAB6}" type="presOf" srcId="{3CCA794B-DC4D-40E8-98FA-59D8DEFF9EE8}" destId="{307C1C7A-41B0-4765-9637-591BFF70CE2E}" srcOrd="0" destOrd="0" presId="urn:microsoft.com/office/officeart/2005/8/layout/vList2"/>
    <dgm:cxn modelId="{9A24C7D5-48A0-4A73-81F8-76F5E9E6A5A5}" type="presOf" srcId="{F22C28C5-5C0F-4FEB-BCF5-09DDE6F34370}" destId="{C8085AF7-7C43-4454-9240-C6CB385FAB2F}" srcOrd="0" destOrd="0" presId="urn:microsoft.com/office/officeart/2005/8/layout/vList2"/>
    <dgm:cxn modelId="{B851A261-68FF-4915-9200-EE53A6B2CE90}" srcId="{F22C28C5-5C0F-4FEB-BCF5-09DDE6F34370}" destId="{3CCA794B-DC4D-40E8-98FA-59D8DEFF9EE8}" srcOrd="0" destOrd="0" parTransId="{B4F02197-52DC-4B3A-A482-780818E0269D}" sibTransId="{DDF9BE6E-74FF-4CD4-B26C-3DB1C4AD9AF8}"/>
    <dgm:cxn modelId="{71EC4AB9-F8E5-4826-8360-6F52BDB607F4}" type="presParOf" srcId="{C8085AF7-7C43-4454-9240-C6CB385FAB2F}" destId="{307C1C7A-41B0-4765-9637-591BFF70CE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F205A23-5598-459C-ACD9-5EF8268FB7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C453CEC-5A5A-438B-BB90-F54CD7F3EC5E}">
      <dgm:prSet/>
      <dgm:spPr>
        <a:solidFill>
          <a:srgbClr val="C00000"/>
        </a:solidFill>
      </dgm:spPr>
      <dgm:t>
        <a:bodyPr/>
        <a:lstStyle/>
        <a:p>
          <a:pPr rtl="0"/>
          <a:r>
            <a:rPr lang="zh-TW" baseline="0" smtClean="0"/>
            <a:t>屏東產經介紹：</a:t>
          </a:r>
          <a:endParaRPr lang="zh-TW"/>
        </a:p>
      </dgm:t>
    </dgm:pt>
    <dgm:pt modelId="{2E8C79A2-0E45-4DFD-977B-82C510CEC10D}" type="parTrans" cxnId="{0905CD24-EE5E-4210-BD5A-0D69441212BA}">
      <dgm:prSet/>
      <dgm:spPr/>
      <dgm:t>
        <a:bodyPr/>
        <a:lstStyle/>
        <a:p>
          <a:endParaRPr lang="zh-TW" altLang="en-US"/>
        </a:p>
      </dgm:t>
    </dgm:pt>
    <dgm:pt modelId="{C8320B04-83E4-421E-8A74-F3F491AC3421}" type="sibTrans" cxnId="{0905CD24-EE5E-4210-BD5A-0D69441212BA}">
      <dgm:prSet/>
      <dgm:spPr/>
      <dgm:t>
        <a:bodyPr/>
        <a:lstStyle/>
        <a:p>
          <a:endParaRPr lang="zh-TW" altLang="en-US"/>
        </a:p>
      </dgm:t>
    </dgm:pt>
    <dgm:pt modelId="{122169E5-9CDD-4433-96EC-D88E06949884}" type="pres">
      <dgm:prSet presAssocID="{FF205A23-5598-459C-ACD9-5EF8268FB71E}" presName="linear" presStyleCnt="0">
        <dgm:presLayoutVars>
          <dgm:animLvl val="lvl"/>
          <dgm:resizeHandles val="exact"/>
        </dgm:presLayoutVars>
      </dgm:prSet>
      <dgm:spPr/>
    </dgm:pt>
    <dgm:pt modelId="{0E38F83B-A647-4729-9F4F-096A847A3F4C}" type="pres">
      <dgm:prSet presAssocID="{CC453CEC-5A5A-438B-BB90-F54CD7F3EC5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05CD24-EE5E-4210-BD5A-0D69441212BA}" srcId="{FF205A23-5598-459C-ACD9-5EF8268FB71E}" destId="{CC453CEC-5A5A-438B-BB90-F54CD7F3EC5E}" srcOrd="0" destOrd="0" parTransId="{2E8C79A2-0E45-4DFD-977B-82C510CEC10D}" sibTransId="{C8320B04-83E4-421E-8A74-F3F491AC3421}"/>
    <dgm:cxn modelId="{C9FDC366-306D-489C-BB81-62A4705E8054}" type="presOf" srcId="{CC453CEC-5A5A-438B-BB90-F54CD7F3EC5E}" destId="{0E38F83B-A647-4729-9F4F-096A847A3F4C}" srcOrd="0" destOrd="0" presId="urn:microsoft.com/office/officeart/2005/8/layout/vList2"/>
    <dgm:cxn modelId="{F3273CAD-5139-4D14-B6CF-691AD8D3FE61}" type="presOf" srcId="{FF205A23-5598-459C-ACD9-5EF8268FB71E}" destId="{122169E5-9CDD-4433-96EC-D88E06949884}" srcOrd="0" destOrd="0" presId="urn:microsoft.com/office/officeart/2005/8/layout/vList2"/>
    <dgm:cxn modelId="{E01D6403-5285-4631-97CA-B4EB591DEC8F}" type="presParOf" srcId="{122169E5-9CDD-4433-96EC-D88E06949884}" destId="{0E38F83B-A647-4729-9F4F-096A847A3F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2EE523B-F020-4D2C-A092-7B87D79540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18237B5-B8D9-4FC2-9F17-5E6587302857}">
      <dgm:prSet phldrT="[文字]"/>
      <dgm:spPr>
        <a:xfrm>
          <a:off x="185261" y="179092"/>
          <a:ext cx="2593657" cy="236160"/>
        </a:xfrm>
        <a:prstGeom prst="roundRect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>
              <a:solidFill>
                <a:sysClr val="window" lastClr="FFFFFF"/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農業</a:t>
          </a:r>
        </a:p>
      </dgm:t>
    </dgm:pt>
    <dgm:pt modelId="{C8975D23-C353-4C25-955F-DC12B29AAD1F}" type="parTrans" cxnId="{37E163B6-5E98-4CE2-9508-EE7C9B7A0789}">
      <dgm:prSet/>
      <dgm:spPr/>
      <dgm:t>
        <a:bodyPr/>
        <a:lstStyle/>
        <a:p>
          <a:endParaRPr lang="zh-TW" altLang="en-US"/>
        </a:p>
      </dgm:t>
    </dgm:pt>
    <dgm:pt modelId="{C5FB632A-FC9D-49E6-A4A6-DDF70F76B6E9}" type="sibTrans" cxnId="{37E163B6-5E98-4CE2-9508-EE7C9B7A0789}">
      <dgm:prSet/>
      <dgm:spPr/>
      <dgm:t>
        <a:bodyPr/>
        <a:lstStyle/>
        <a:p>
          <a:endParaRPr lang="zh-TW" altLang="en-US"/>
        </a:p>
      </dgm:t>
    </dgm:pt>
    <dgm:pt modelId="{6691B712-7D5A-4A2D-A8EC-2568A3EDDA93}">
      <dgm:prSet phldrT="[文字]"/>
      <dgm:spPr>
        <a:xfrm>
          <a:off x="185261" y="686872"/>
          <a:ext cx="2593657" cy="236160"/>
        </a:xfrm>
        <a:prstGeom prst="roundRect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>
              <a:solidFill>
                <a:sysClr val="window" lastClr="FFFFFF"/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畜牧業</a:t>
          </a:r>
        </a:p>
      </dgm:t>
    </dgm:pt>
    <dgm:pt modelId="{7C077E4B-CB6E-4CA1-9C36-97E82FBFB7B2}" type="parTrans" cxnId="{19007691-075E-4229-A71D-5FD9BF2A920D}">
      <dgm:prSet/>
      <dgm:spPr/>
      <dgm:t>
        <a:bodyPr/>
        <a:lstStyle/>
        <a:p>
          <a:endParaRPr lang="zh-TW" altLang="en-US"/>
        </a:p>
      </dgm:t>
    </dgm:pt>
    <dgm:pt modelId="{A660A9EA-D14E-47BF-B269-EEE844B1DE16}" type="sibTrans" cxnId="{19007691-075E-4229-A71D-5FD9BF2A920D}">
      <dgm:prSet/>
      <dgm:spPr/>
      <dgm:t>
        <a:bodyPr/>
        <a:lstStyle/>
        <a:p>
          <a:endParaRPr lang="zh-TW" altLang="en-US"/>
        </a:p>
      </dgm:t>
    </dgm:pt>
    <dgm:pt modelId="{EAFDDBF3-E6F9-43F3-BF8F-3E570B1CA091}">
      <dgm:prSet phldrT="[文字]"/>
      <dgm:spPr>
        <a:xfrm>
          <a:off x="185261" y="1194652"/>
          <a:ext cx="2593657" cy="236160"/>
        </a:xfrm>
        <a:prstGeom prst="roundRect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>
              <a:solidFill>
                <a:sysClr val="window" lastClr="FFFFFF"/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漁業</a:t>
          </a:r>
        </a:p>
      </dgm:t>
    </dgm:pt>
    <dgm:pt modelId="{0A37FC2E-2996-48CC-A1C8-F0DF94D531D5}" type="parTrans" cxnId="{382CE691-F649-4C5D-BB70-A0726306A74A}">
      <dgm:prSet/>
      <dgm:spPr/>
      <dgm:t>
        <a:bodyPr/>
        <a:lstStyle/>
        <a:p>
          <a:endParaRPr lang="zh-TW" altLang="en-US"/>
        </a:p>
      </dgm:t>
    </dgm:pt>
    <dgm:pt modelId="{94E8C9B6-38B2-497D-8D3E-C0D38DC1AFEE}" type="sibTrans" cxnId="{382CE691-F649-4C5D-BB70-A0726306A74A}">
      <dgm:prSet/>
      <dgm:spPr/>
      <dgm:t>
        <a:bodyPr/>
        <a:lstStyle/>
        <a:p>
          <a:endParaRPr lang="zh-TW" altLang="en-US"/>
        </a:p>
      </dgm:t>
    </dgm:pt>
    <dgm:pt modelId="{87E3ECB4-433B-4C80-BE4C-8BFD6BE3074D}">
      <dgm:prSet/>
      <dgm:spPr>
        <a:xfrm>
          <a:off x="0" y="324386"/>
          <a:ext cx="3705225" cy="346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藉著屏東平原是全台第二大平原的優勢發展卓越，甚至銷往外國。</a:t>
          </a:r>
        </a:p>
      </dgm:t>
    </dgm:pt>
    <dgm:pt modelId="{2C714BF2-F935-4672-9430-AB928E0D69D8}" type="parTrans" cxnId="{436FF30F-9697-4912-8D31-E999D9507BCA}">
      <dgm:prSet/>
      <dgm:spPr/>
      <dgm:t>
        <a:bodyPr/>
        <a:lstStyle/>
        <a:p>
          <a:endParaRPr lang="zh-TW" altLang="en-US"/>
        </a:p>
      </dgm:t>
    </dgm:pt>
    <dgm:pt modelId="{E5D768B5-9701-44FD-BE89-2DCEEBB960F5}" type="sibTrans" cxnId="{436FF30F-9697-4912-8D31-E999D9507BCA}">
      <dgm:prSet/>
      <dgm:spPr/>
      <dgm:t>
        <a:bodyPr/>
        <a:lstStyle/>
        <a:p>
          <a:endParaRPr lang="zh-TW" altLang="en-US"/>
        </a:p>
      </dgm:t>
    </dgm:pt>
    <dgm:pt modelId="{4A858239-7992-49FD-B4B6-15720EB53910}">
      <dgm:prSet/>
      <dgm:spPr>
        <a:xfrm>
          <a:off x="0" y="822537"/>
          <a:ext cx="3705225" cy="346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縣內所生產豬、肉牛、白肉雞、肉鴨及鵝隻數占全國第一</a:t>
          </a:r>
        </a:p>
      </dgm:t>
    </dgm:pt>
    <dgm:pt modelId="{FB4EE069-42B4-4DEE-9F25-95D15E3E82F7}" type="parTrans" cxnId="{09D253CA-F8D7-4505-943C-8B1BBFE984A7}">
      <dgm:prSet/>
      <dgm:spPr/>
      <dgm:t>
        <a:bodyPr/>
        <a:lstStyle/>
        <a:p>
          <a:endParaRPr lang="zh-TW" altLang="en-US"/>
        </a:p>
      </dgm:t>
    </dgm:pt>
    <dgm:pt modelId="{D5B4DF7F-95DD-4F24-A5C7-440316DD8C14}" type="sibTrans" cxnId="{09D253CA-F8D7-4505-943C-8B1BBFE984A7}">
      <dgm:prSet/>
      <dgm:spPr/>
      <dgm:t>
        <a:bodyPr/>
        <a:lstStyle/>
        <a:p>
          <a:endParaRPr lang="zh-TW" altLang="en-US"/>
        </a:p>
      </dgm:t>
    </dgm:pt>
    <dgm:pt modelId="{59AB4195-ECC8-4EBC-A74D-8DAB3A96ED51}">
      <dgm:prSet/>
      <dgm:spPr>
        <a:xfrm>
          <a:off x="0" y="1312732"/>
          <a:ext cx="3705225" cy="346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本縣為養殖產業發達之城市</a:t>
          </a:r>
          <a:r>
            <a:rPr lang="en-US" altLang="zh-TW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,</a:t>
          </a:r>
          <a:r>
            <a:rPr lang="zh-TW" alt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執全國之牛耳</a:t>
          </a:r>
          <a:r>
            <a:rPr lang="en-US" altLang="zh-TW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,</a:t>
          </a:r>
          <a:r>
            <a:rPr lang="zh-TW" alt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更引導全世界養殖業發展</a:t>
          </a:r>
        </a:p>
      </dgm:t>
    </dgm:pt>
    <dgm:pt modelId="{B45AD318-5A80-4BA3-86E5-AE51E6F32919}" type="parTrans" cxnId="{E9E17D1C-7848-425F-A611-900F87796784}">
      <dgm:prSet/>
      <dgm:spPr/>
      <dgm:t>
        <a:bodyPr/>
        <a:lstStyle/>
        <a:p>
          <a:endParaRPr lang="zh-TW" altLang="en-US"/>
        </a:p>
      </dgm:t>
    </dgm:pt>
    <dgm:pt modelId="{43B126F1-817D-45E4-BD48-6B4EBF1B5A5B}" type="sibTrans" cxnId="{E9E17D1C-7848-425F-A611-900F87796784}">
      <dgm:prSet/>
      <dgm:spPr/>
      <dgm:t>
        <a:bodyPr/>
        <a:lstStyle/>
        <a:p>
          <a:endParaRPr lang="zh-TW" altLang="en-US"/>
        </a:p>
      </dgm:t>
    </dgm:pt>
    <dgm:pt modelId="{2FD307B4-BEA4-46FF-B20E-1AEFFDB1E2F9}" type="pres">
      <dgm:prSet presAssocID="{F2EE523B-F020-4D2C-A092-7B87D79540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3F60BCB-3E23-4B15-B5BB-A5DFCC0CF4FB}" type="pres">
      <dgm:prSet presAssocID="{A18237B5-B8D9-4FC2-9F17-5E6587302857}" presName="parentLin" presStyleCnt="0"/>
      <dgm:spPr/>
    </dgm:pt>
    <dgm:pt modelId="{38E2F8B1-FA4D-43B2-AE3D-2424655B32AA}" type="pres">
      <dgm:prSet presAssocID="{A18237B5-B8D9-4FC2-9F17-5E658730285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3EF582C1-57EF-44E8-817A-21A6E06B8EC5}" type="pres">
      <dgm:prSet presAssocID="{A18237B5-B8D9-4FC2-9F17-5E65873028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144D91-E6CF-4EC9-9707-F0937F5917F7}" type="pres">
      <dgm:prSet presAssocID="{A18237B5-B8D9-4FC2-9F17-5E6587302857}" presName="negativeSpace" presStyleCnt="0"/>
      <dgm:spPr/>
    </dgm:pt>
    <dgm:pt modelId="{C4ACBEA0-8DC3-411A-B92C-994400795819}" type="pres">
      <dgm:prSet presAssocID="{A18237B5-B8D9-4FC2-9F17-5E6587302857}" presName="childText" presStyleLbl="conFgAcc1" presStyleIdx="0" presStyleCnt="3" custLinFactNeighborY="629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412744-7418-4606-A1D8-90AA92DE628C}" type="pres">
      <dgm:prSet presAssocID="{C5FB632A-FC9D-49E6-A4A6-DDF70F76B6E9}" presName="spaceBetweenRectangles" presStyleCnt="0"/>
      <dgm:spPr/>
    </dgm:pt>
    <dgm:pt modelId="{F8D3E6DF-E911-4BF0-87DD-DC9641AF1136}" type="pres">
      <dgm:prSet presAssocID="{6691B712-7D5A-4A2D-A8EC-2568A3EDDA93}" presName="parentLin" presStyleCnt="0"/>
      <dgm:spPr/>
    </dgm:pt>
    <dgm:pt modelId="{D3472F13-267A-4E0C-A12F-43C118CF8C7D}" type="pres">
      <dgm:prSet presAssocID="{6691B712-7D5A-4A2D-A8EC-2568A3EDDA93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9D76F7C-3278-4ADB-B0EC-D8B39A0A91F5}" type="pres">
      <dgm:prSet presAssocID="{6691B712-7D5A-4A2D-A8EC-2568A3EDDA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B4C1DD-8A26-46EC-9B79-B4B65C31B1C5}" type="pres">
      <dgm:prSet presAssocID="{6691B712-7D5A-4A2D-A8EC-2568A3EDDA93}" presName="negativeSpace" presStyleCnt="0"/>
      <dgm:spPr/>
    </dgm:pt>
    <dgm:pt modelId="{284DEDB3-8D76-415A-92A3-142699424B7C}" type="pres">
      <dgm:prSet presAssocID="{6691B712-7D5A-4A2D-A8EC-2568A3EDDA93}" presName="childText" presStyleLbl="conFgAcc1" presStyleIdx="1" presStyleCnt="3" custLinFactY="4615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84E4AE-6A3B-48A5-AE06-E6087866CAF8}" type="pres">
      <dgm:prSet presAssocID="{A660A9EA-D14E-47BF-B269-EEE844B1DE16}" presName="spaceBetweenRectangles" presStyleCnt="0"/>
      <dgm:spPr/>
    </dgm:pt>
    <dgm:pt modelId="{9F7B49E0-83BA-4DFB-8DD5-6C9FC973ED41}" type="pres">
      <dgm:prSet presAssocID="{EAFDDBF3-E6F9-43F3-BF8F-3E570B1CA091}" presName="parentLin" presStyleCnt="0"/>
      <dgm:spPr/>
    </dgm:pt>
    <dgm:pt modelId="{0DB009BD-3F98-4CAF-B54E-ED1069F4E564}" type="pres">
      <dgm:prSet presAssocID="{EAFDDBF3-E6F9-43F3-BF8F-3E570B1CA091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60CB3F53-A39E-4AB0-A49A-D5EEF5D48F96}" type="pres">
      <dgm:prSet presAssocID="{EAFDDBF3-E6F9-43F3-BF8F-3E570B1CA0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D48C86-5BF9-4E2D-8B7C-39BE1AD2F05E}" type="pres">
      <dgm:prSet presAssocID="{EAFDDBF3-E6F9-43F3-BF8F-3E570B1CA091}" presName="negativeSpace" presStyleCnt="0"/>
      <dgm:spPr/>
    </dgm:pt>
    <dgm:pt modelId="{467D41BF-706E-409F-9EA8-340253BE7E39}" type="pres">
      <dgm:prSet presAssocID="{EAFDDBF3-E6F9-43F3-BF8F-3E570B1CA09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007691-075E-4229-A71D-5FD9BF2A920D}" srcId="{F2EE523B-F020-4D2C-A092-7B87D7954071}" destId="{6691B712-7D5A-4A2D-A8EC-2568A3EDDA93}" srcOrd="1" destOrd="0" parTransId="{7C077E4B-CB6E-4CA1-9C36-97E82FBFB7B2}" sibTransId="{A660A9EA-D14E-47BF-B269-EEE844B1DE16}"/>
    <dgm:cxn modelId="{64FD44C3-7C50-4253-8C50-C6983314D65B}" type="presOf" srcId="{87E3ECB4-433B-4C80-BE4C-8BFD6BE3074D}" destId="{C4ACBEA0-8DC3-411A-B92C-994400795819}" srcOrd="0" destOrd="0" presId="urn:microsoft.com/office/officeart/2005/8/layout/list1"/>
    <dgm:cxn modelId="{68B1E479-E3D0-4F52-8E42-3F2F4CCFE30B}" type="presOf" srcId="{A18237B5-B8D9-4FC2-9F17-5E6587302857}" destId="{38E2F8B1-FA4D-43B2-AE3D-2424655B32AA}" srcOrd="0" destOrd="0" presId="urn:microsoft.com/office/officeart/2005/8/layout/list1"/>
    <dgm:cxn modelId="{37E163B6-5E98-4CE2-9508-EE7C9B7A0789}" srcId="{F2EE523B-F020-4D2C-A092-7B87D7954071}" destId="{A18237B5-B8D9-4FC2-9F17-5E6587302857}" srcOrd="0" destOrd="0" parTransId="{C8975D23-C353-4C25-955F-DC12B29AAD1F}" sibTransId="{C5FB632A-FC9D-49E6-A4A6-DDF70F76B6E9}"/>
    <dgm:cxn modelId="{382CE691-F649-4C5D-BB70-A0726306A74A}" srcId="{F2EE523B-F020-4D2C-A092-7B87D7954071}" destId="{EAFDDBF3-E6F9-43F3-BF8F-3E570B1CA091}" srcOrd="2" destOrd="0" parTransId="{0A37FC2E-2996-48CC-A1C8-F0DF94D531D5}" sibTransId="{94E8C9B6-38B2-497D-8D3E-C0D38DC1AFEE}"/>
    <dgm:cxn modelId="{E9E17D1C-7848-425F-A611-900F87796784}" srcId="{EAFDDBF3-E6F9-43F3-BF8F-3E570B1CA091}" destId="{59AB4195-ECC8-4EBC-A74D-8DAB3A96ED51}" srcOrd="0" destOrd="0" parTransId="{B45AD318-5A80-4BA3-86E5-AE51E6F32919}" sibTransId="{43B126F1-817D-45E4-BD48-6B4EBF1B5A5B}"/>
    <dgm:cxn modelId="{16B569C4-7166-4A7F-9E0F-736C596E9145}" type="presOf" srcId="{59AB4195-ECC8-4EBC-A74D-8DAB3A96ED51}" destId="{467D41BF-706E-409F-9EA8-340253BE7E39}" srcOrd="0" destOrd="0" presId="urn:microsoft.com/office/officeart/2005/8/layout/list1"/>
    <dgm:cxn modelId="{B381C325-1CBC-492C-A9A9-007D745D88F7}" type="presOf" srcId="{6691B712-7D5A-4A2D-A8EC-2568A3EDDA93}" destId="{D3472F13-267A-4E0C-A12F-43C118CF8C7D}" srcOrd="0" destOrd="0" presId="urn:microsoft.com/office/officeart/2005/8/layout/list1"/>
    <dgm:cxn modelId="{8391222B-8207-4397-AADE-5618F270B2AE}" type="presOf" srcId="{4A858239-7992-49FD-B4B6-15720EB53910}" destId="{284DEDB3-8D76-415A-92A3-142699424B7C}" srcOrd="0" destOrd="0" presId="urn:microsoft.com/office/officeart/2005/8/layout/list1"/>
    <dgm:cxn modelId="{31883871-C41A-4528-805F-ED2745C1B83F}" type="presOf" srcId="{A18237B5-B8D9-4FC2-9F17-5E6587302857}" destId="{3EF582C1-57EF-44E8-817A-21A6E06B8EC5}" srcOrd="1" destOrd="0" presId="urn:microsoft.com/office/officeart/2005/8/layout/list1"/>
    <dgm:cxn modelId="{C7E33731-05A5-41F6-B4D2-2E6FEA55FE32}" type="presOf" srcId="{EAFDDBF3-E6F9-43F3-BF8F-3E570B1CA091}" destId="{0DB009BD-3F98-4CAF-B54E-ED1069F4E564}" srcOrd="0" destOrd="0" presId="urn:microsoft.com/office/officeart/2005/8/layout/list1"/>
    <dgm:cxn modelId="{09D253CA-F8D7-4505-943C-8B1BBFE984A7}" srcId="{6691B712-7D5A-4A2D-A8EC-2568A3EDDA93}" destId="{4A858239-7992-49FD-B4B6-15720EB53910}" srcOrd="0" destOrd="0" parTransId="{FB4EE069-42B4-4DEE-9F25-95D15E3E82F7}" sibTransId="{D5B4DF7F-95DD-4F24-A5C7-440316DD8C14}"/>
    <dgm:cxn modelId="{F4E1980D-92EB-46E0-8A00-29533EF27FB2}" type="presOf" srcId="{F2EE523B-F020-4D2C-A092-7B87D7954071}" destId="{2FD307B4-BEA4-46FF-B20E-1AEFFDB1E2F9}" srcOrd="0" destOrd="0" presId="urn:microsoft.com/office/officeart/2005/8/layout/list1"/>
    <dgm:cxn modelId="{6A45CCF2-3755-4490-AFD9-B1095CF994C3}" type="presOf" srcId="{6691B712-7D5A-4A2D-A8EC-2568A3EDDA93}" destId="{C9D76F7C-3278-4ADB-B0EC-D8B39A0A91F5}" srcOrd="1" destOrd="0" presId="urn:microsoft.com/office/officeart/2005/8/layout/list1"/>
    <dgm:cxn modelId="{85F8F1F8-75EA-412B-B25D-979198A40A7A}" type="presOf" srcId="{EAFDDBF3-E6F9-43F3-BF8F-3E570B1CA091}" destId="{60CB3F53-A39E-4AB0-A49A-D5EEF5D48F96}" srcOrd="1" destOrd="0" presId="urn:microsoft.com/office/officeart/2005/8/layout/list1"/>
    <dgm:cxn modelId="{436FF30F-9697-4912-8D31-E999D9507BCA}" srcId="{A18237B5-B8D9-4FC2-9F17-5E6587302857}" destId="{87E3ECB4-433B-4C80-BE4C-8BFD6BE3074D}" srcOrd="0" destOrd="0" parTransId="{2C714BF2-F935-4672-9430-AB928E0D69D8}" sibTransId="{E5D768B5-9701-44FD-BE89-2DCEEBB960F5}"/>
    <dgm:cxn modelId="{055BC820-0161-45DE-9313-BCFA3ACF3E7E}" type="presParOf" srcId="{2FD307B4-BEA4-46FF-B20E-1AEFFDB1E2F9}" destId="{E3F60BCB-3E23-4B15-B5BB-A5DFCC0CF4FB}" srcOrd="0" destOrd="0" presId="urn:microsoft.com/office/officeart/2005/8/layout/list1"/>
    <dgm:cxn modelId="{A9D4351C-70E6-48E9-B7AF-E0D65B91F5D0}" type="presParOf" srcId="{E3F60BCB-3E23-4B15-B5BB-A5DFCC0CF4FB}" destId="{38E2F8B1-FA4D-43B2-AE3D-2424655B32AA}" srcOrd="0" destOrd="0" presId="urn:microsoft.com/office/officeart/2005/8/layout/list1"/>
    <dgm:cxn modelId="{4014D07C-0CE3-4F8A-B215-6C5C2471DD2A}" type="presParOf" srcId="{E3F60BCB-3E23-4B15-B5BB-A5DFCC0CF4FB}" destId="{3EF582C1-57EF-44E8-817A-21A6E06B8EC5}" srcOrd="1" destOrd="0" presId="urn:microsoft.com/office/officeart/2005/8/layout/list1"/>
    <dgm:cxn modelId="{605A71B8-C47E-44BC-B8E6-0078EFDB40CE}" type="presParOf" srcId="{2FD307B4-BEA4-46FF-B20E-1AEFFDB1E2F9}" destId="{A6144D91-E6CF-4EC9-9707-F0937F5917F7}" srcOrd="1" destOrd="0" presId="urn:microsoft.com/office/officeart/2005/8/layout/list1"/>
    <dgm:cxn modelId="{F3EAC326-91EC-4861-8EE5-C2D499257047}" type="presParOf" srcId="{2FD307B4-BEA4-46FF-B20E-1AEFFDB1E2F9}" destId="{C4ACBEA0-8DC3-411A-B92C-994400795819}" srcOrd="2" destOrd="0" presId="urn:microsoft.com/office/officeart/2005/8/layout/list1"/>
    <dgm:cxn modelId="{3DAD1875-9F38-4420-8231-6D5A639474E1}" type="presParOf" srcId="{2FD307B4-BEA4-46FF-B20E-1AEFFDB1E2F9}" destId="{A9412744-7418-4606-A1D8-90AA92DE628C}" srcOrd="3" destOrd="0" presId="urn:microsoft.com/office/officeart/2005/8/layout/list1"/>
    <dgm:cxn modelId="{3E9AC13F-A1F2-4724-99AF-40725D4AA308}" type="presParOf" srcId="{2FD307B4-BEA4-46FF-B20E-1AEFFDB1E2F9}" destId="{F8D3E6DF-E911-4BF0-87DD-DC9641AF1136}" srcOrd="4" destOrd="0" presId="urn:microsoft.com/office/officeart/2005/8/layout/list1"/>
    <dgm:cxn modelId="{C3D5D722-7FAB-4C7F-B4F4-EC9113345432}" type="presParOf" srcId="{F8D3E6DF-E911-4BF0-87DD-DC9641AF1136}" destId="{D3472F13-267A-4E0C-A12F-43C118CF8C7D}" srcOrd="0" destOrd="0" presId="urn:microsoft.com/office/officeart/2005/8/layout/list1"/>
    <dgm:cxn modelId="{0743A475-3551-46BB-AC16-F5356A260CB4}" type="presParOf" srcId="{F8D3E6DF-E911-4BF0-87DD-DC9641AF1136}" destId="{C9D76F7C-3278-4ADB-B0EC-D8B39A0A91F5}" srcOrd="1" destOrd="0" presId="urn:microsoft.com/office/officeart/2005/8/layout/list1"/>
    <dgm:cxn modelId="{92F3C26D-30E7-427B-9545-3C5A9DCBBD17}" type="presParOf" srcId="{2FD307B4-BEA4-46FF-B20E-1AEFFDB1E2F9}" destId="{EAB4C1DD-8A26-46EC-9B79-B4B65C31B1C5}" srcOrd="5" destOrd="0" presId="urn:microsoft.com/office/officeart/2005/8/layout/list1"/>
    <dgm:cxn modelId="{96DC7C93-CB66-4753-9E22-E9DE37798D90}" type="presParOf" srcId="{2FD307B4-BEA4-46FF-B20E-1AEFFDB1E2F9}" destId="{284DEDB3-8D76-415A-92A3-142699424B7C}" srcOrd="6" destOrd="0" presId="urn:microsoft.com/office/officeart/2005/8/layout/list1"/>
    <dgm:cxn modelId="{C76C08FD-CE0A-4B1C-B7BF-FD6985CC6EB9}" type="presParOf" srcId="{2FD307B4-BEA4-46FF-B20E-1AEFFDB1E2F9}" destId="{B684E4AE-6A3B-48A5-AE06-E6087866CAF8}" srcOrd="7" destOrd="0" presId="urn:microsoft.com/office/officeart/2005/8/layout/list1"/>
    <dgm:cxn modelId="{FD78516F-98F4-43E5-87FD-93AC1DE8DE40}" type="presParOf" srcId="{2FD307B4-BEA4-46FF-B20E-1AEFFDB1E2F9}" destId="{9F7B49E0-83BA-4DFB-8DD5-6C9FC973ED41}" srcOrd="8" destOrd="0" presId="urn:microsoft.com/office/officeart/2005/8/layout/list1"/>
    <dgm:cxn modelId="{A394523D-BFC7-4F20-90EC-3ABE4527E70A}" type="presParOf" srcId="{9F7B49E0-83BA-4DFB-8DD5-6C9FC973ED41}" destId="{0DB009BD-3F98-4CAF-B54E-ED1069F4E564}" srcOrd="0" destOrd="0" presId="urn:microsoft.com/office/officeart/2005/8/layout/list1"/>
    <dgm:cxn modelId="{3F34287A-AC8E-4FC1-A874-3C4B94D4602A}" type="presParOf" srcId="{9F7B49E0-83BA-4DFB-8DD5-6C9FC973ED41}" destId="{60CB3F53-A39E-4AB0-A49A-D5EEF5D48F96}" srcOrd="1" destOrd="0" presId="urn:microsoft.com/office/officeart/2005/8/layout/list1"/>
    <dgm:cxn modelId="{D2BE29F1-7D3C-413F-901D-86AC5A694461}" type="presParOf" srcId="{2FD307B4-BEA4-46FF-B20E-1AEFFDB1E2F9}" destId="{D5D48C86-5BF9-4E2D-8B7C-39BE1AD2F05E}" srcOrd="9" destOrd="0" presId="urn:microsoft.com/office/officeart/2005/8/layout/list1"/>
    <dgm:cxn modelId="{33B02CDC-352A-4511-A3D2-A05676E1A26D}" type="presParOf" srcId="{2FD307B4-BEA4-46FF-B20E-1AEFFDB1E2F9}" destId="{467D41BF-706E-409F-9EA8-340253BE7E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21EB7F8-2F02-48AD-9A60-F1D798CF9F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6FBFBB-849C-4880-972F-939F749CFBCC}">
      <dgm:prSet/>
      <dgm:spPr>
        <a:solidFill>
          <a:srgbClr val="C00000"/>
        </a:solidFill>
      </dgm:spPr>
      <dgm:t>
        <a:bodyPr/>
        <a:lstStyle/>
        <a:p>
          <a:pPr rtl="0"/>
          <a:r>
            <a:rPr lang="zh-TW" baseline="0" dirty="0" smtClean="0"/>
            <a:t>介紹屏東縣的相關網頁：</a:t>
          </a:r>
          <a:endParaRPr lang="zh-TW" dirty="0"/>
        </a:p>
      </dgm:t>
    </dgm:pt>
    <dgm:pt modelId="{8A00BB5F-EA10-4A6D-A1DA-46E51D8542F2}" type="parTrans" cxnId="{4D03A8C5-E2E6-49B3-9DCE-267B333A4916}">
      <dgm:prSet/>
      <dgm:spPr/>
      <dgm:t>
        <a:bodyPr/>
        <a:lstStyle/>
        <a:p>
          <a:endParaRPr lang="zh-TW" altLang="en-US"/>
        </a:p>
      </dgm:t>
    </dgm:pt>
    <dgm:pt modelId="{5C46733C-A478-4A23-99CA-7ED2A94592D8}" type="sibTrans" cxnId="{4D03A8C5-E2E6-49B3-9DCE-267B333A4916}">
      <dgm:prSet/>
      <dgm:spPr/>
      <dgm:t>
        <a:bodyPr/>
        <a:lstStyle/>
        <a:p>
          <a:endParaRPr lang="zh-TW" altLang="en-US"/>
        </a:p>
      </dgm:t>
    </dgm:pt>
    <dgm:pt modelId="{F84F81A0-4C1F-42EA-B4C1-4300D2716791}" type="pres">
      <dgm:prSet presAssocID="{121EB7F8-2F02-48AD-9A60-F1D798CF9FE8}" presName="linear" presStyleCnt="0">
        <dgm:presLayoutVars>
          <dgm:animLvl val="lvl"/>
          <dgm:resizeHandles val="exact"/>
        </dgm:presLayoutVars>
      </dgm:prSet>
      <dgm:spPr/>
    </dgm:pt>
    <dgm:pt modelId="{CB18E386-312A-414F-9736-8C07A7A9D1A1}" type="pres">
      <dgm:prSet presAssocID="{A26FBFBB-849C-4880-972F-939F749CFBC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D03A8C5-E2E6-49B3-9DCE-267B333A4916}" srcId="{121EB7F8-2F02-48AD-9A60-F1D798CF9FE8}" destId="{A26FBFBB-849C-4880-972F-939F749CFBCC}" srcOrd="0" destOrd="0" parTransId="{8A00BB5F-EA10-4A6D-A1DA-46E51D8542F2}" sibTransId="{5C46733C-A478-4A23-99CA-7ED2A94592D8}"/>
    <dgm:cxn modelId="{02D7827E-3FED-4F7B-97FA-03763804A4B1}" type="presOf" srcId="{121EB7F8-2F02-48AD-9A60-F1D798CF9FE8}" destId="{F84F81A0-4C1F-42EA-B4C1-4300D2716791}" srcOrd="0" destOrd="0" presId="urn:microsoft.com/office/officeart/2005/8/layout/vList2"/>
    <dgm:cxn modelId="{46980ECA-D19C-402D-90C5-D3E63A32C966}" type="presOf" srcId="{A26FBFBB-849C-4880-972F-939F749CFBCC}" destId="{CB18E386-312A-414F-9736-8C07A7A9D1A1}" srcOrd="0" destOrd="0" presId="urn:microsoft.com/office/officeart/2005/8/layout/vList2"/>
    <dgm:cxn modelId="{FAD0EB79-7D22-4EE6-A938-ADB03A0FA42B}" type="presParOf" srcId="{F84F81A0-4C1F-42EA-B4C1-4300D2716791}" destId="{CB18E386-312A-414F-9736-8C07A7A9D1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2E415-3354-4296-B751-B7BF7C46FCF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8AF7E639-D9EF-4A04-9DEB-5451BA010E83}">
      <dgm:prSet/>
      <dgm:spPr/>
      <dgm:t>
        <a:bodyPr/>
        <a:lstStyle/>
        <a:p>
          <a:pPr rtl="0"/>
          <a:r>
            <a:rPr lang="zh-TW" b="1" baseline="0" dirty="0" smtClean="0"/>
            <a:t>屏東縣地圖</a:t>
          </a:r>
          <a:endParaRPr lang="zh-TW" dirty="0"/>
        </a:p>
      </dgm:t>
    </dgm:pt>
    <dgm:pt modelId="{9F65C612-5923-4897-BCB4-54D1E5758AD1}" type="parTrans" cxnId="{B4EAE402-1EF4-4647-ADFC-CB8E4D3A4DEB}">
      <dgm:prSet/>
      <dgm:spPr/>
      <dgm:t>
        <a:bodyPr/>
        <a:lstStyle/>
        <a:p>
          <a:endParaRPr lang="zh-TW" altLang="en-US"/>
        </a:p>
      </dgm:t>
    </dgm:pt>
    <dgm:pt modelId="{D89EF558-5F05-480F-9F03-1C3A475F405B}" type="sibTrans" cxnId="{B4EAE402-1EF4-4647-ADFC-CB8E4D3A4DEB}">
      <dgm:prSet/>
      <dgm:spPr/>
      <dgm:t>
        <a:bodyPr/>
        <a:lstStyle/>
        <a:p>
          <a:endParaRPr lang="zh-TW" altLang="en-US"/>
        </a:p>
      </dgm:t>
    </dgm:pt>
    <dgm:pt modelId="{06521FFA-AF43-4720-A509-1DBFEB49FD3F}" type="pres">
      <dgm:prSet presAssocID="{9CB2E415-3354-4296-B751-B7BF7C46FCFE}" presName="compositeShape" presStyleCnt="0">
        <dgm:presLayoutVars>
          <dgm:chMax val="7"/>
          <dgm:dir/>
          <dgm:resizeHandles val="exact"/>
        </dgm:presLayoutVars>
      </dgm:prSet>
      <dgm:spPr/>
    </dgm:pt>
    <dgm:pt modelId="{D036CF9F-4B3F-41D8-9DFC-C8F610C362D5}" type="pres">
      <dgm:prSet presAssocID="{8AF7E639-D9EF-4A04-9DEB-5451BA010E83}" presName="circ1TxSh" presStyleLbl="vennNode1" presStyleIdx="0" presStyleCnt="1"/>
      <dgm:spPr/>
    </dgm:pt>
  </dgm:ptLst>
  <dgm:cxnLst>
    <dgm:cxn modelId="{42F94E61-6D41-4EFB-A25E-2A43E84B20D8}" type="presOf" srcId="{8AF7E639-D9EF-4A04-9DEB-5451BA010E83}" destId="{D036CF9F-4B3F-41D8-9DFC-C8F610C362D5}" srcOrd="0" destOrd="0" presId="urn:microsoft.com/office/officeart/2005/8/layout/venn1"/>
    <dgm:cxn modelId="{B4EAE402-1EF4-4647-ADFC-CB8E4D3A4DEB}" srcId="{9CB2E415-3354-4296-B751-B7BF7C46FCFE}" destId="{8AF7E639-D9EF-4A04-9DEB-5451BA010E83}" srcOrd="0" destOrd="0" parTransId="{9F65C612-5923-4897-BCB4-54D1E5758AD1}" sibTransId="{D89EF558-5F05-480F-9F03-1C3A475F405B}"/>
    <dgm:cxn modelId="{898ECF22-F291-4EFB-A616-736620B34FB7}" type="presOf" srcId="{9CB2E415-3354-4296-B751-B7BF7C46FCFE}" destId="{06521FFA-AF43-4720-A509-1DBFEB49FD3F}" srcOrd="0" destOrd="0" presId="urn:microsoft.com/office/officeart/2005/8/layout/venn1"/>
    <dgm:cxn modelId="{EF8BA9A4-74C0-4435-ACEB-C132CF770B9D}" type="presParOf" srcId="{06521FFA-AF43-4720-A509-1DBFEB49FD3F}" destId="{D036CF9F-4B3F-41D8-9DFC-C8F610C362D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B4141-FCEF-4672-B784-2A8EECAF3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E394F43-6FE7-44A9-AC9E-F34A9D27FBA6}">
      <dgm:prSet/>
      <dgm:spPr>
        <a:solidFill>
          <a:srgbClr val="C00000"/>
        </a:solidFill>
      </dgm:spPr>
      <dgm:t>
        <a:bodyPr/>
        <a:lstStyle/>
        <a:p>
          <a:pPr rtl="0"/>
          <a:r>
            <a:rPr lang="zh-TW" baseline="0" smtClean="0"/>
            <a:t>屏東縣花與縣樹</a:t>
          </a:r>
          <a:endParaRPr lang="zh-TW"/>
        </a:p>
      </dgm:t>
    </dgm:pt>
    <dgm:pt modelId="{73DD2B59-6E20-4005-89EF-FCDC94675561}" type="parTrans" cxnId="{84BF3EEE-C645-494C-A7BA-FD39BE255118}">
      <dgm:prSet/>
      <dgm:spPr/>
      <dgm:t>
        <a:bodyPr/>
        <a:lstStyle/>
        <a:p>
          <a:endParaRPr lang="zh-TW" altLang="en-US"/>
        </a:p>
      </dgm:t>
    </dgm:pt>
    <dgm:pt modelId="{E2DE4228-71F6-4383-B4BF-F0858CCC34D0}" type="sibTrans" cxnId="{84BF3EEE-C645-494C-A7BA-FD39BE255118}">
      <dgm:prSet/>
      <dgm:spPr/>
      <dgm:t>
        <a:bodyPr/>
        <a:lstStyle/>
        <a:p>
          <a:endParaRPr lang="zh-TW" altLang="en-US"/>
        </a:p>
      </dgm:t>
    </dgm:pt>
    <dgm:pt modelId="{D3D03171-9333-45A6-8F49-84FB390E10C1}" type="pres">
      <dgm:prSet presAssocID="{458B4141-FCEF-4672-B784-2A8EECAF3709}" presName="linear" presStyleCnt="0">
        <dgm:presLayoutVars>
          <dgm:animLvl val="lvl"/>
          <dgm:resizeHandles val="exact"/>
        </dgm:presLayoutVars>
      </dgm:prSet>
      <dgm:spPr/>
    </dgm:pt>
    <dgm:pt modelId="{CB1F048D-14D7-4E94-960A-601F32E2161E}" type="pres">
      <dgm:prSet presAssocID="{BE394F43-6FE7-44A9-AC9E-F34A9D27FBA6}" presName="parentText" presStyleLbl="node1" presStyleIdx="0" presStyleCnt="1" custLinFactNeighborX="-1818" custLinFactNeighborY="-3401">
        <dgm:presLayoutVars>
          <dgm:chMax val="0"/>
          <dgm:bulletEnabled val="1"/>
        </dgm:presLayoutVars>
      </dgm:prSet>
      <dgm:spPr/>
    </dgm:pt>
  </dgm:ptLst>
  <dgm:cxnLst>
    <dgm:cxn modelId="{AF8AD958-089F-4F6B-8795-1623DCF50B82}" type="presOf" srcId="{458B4141-FCEF-4672-B784-2A8EECAF3709}" destId="{D3D03171-9333-45A6-8F49-84FB390E10C1}" srcOrd="0" destOrd="0" presId="urn:microsoft.com/office/officeart/2005/8/layout/vList2"/>
    <dgm:cxn modelId="{84BF3EEE-C645-494C-A7BA-FD39BE255118}" srcId="{458B4141-FCEF-4672-B784-2A8EECAF3709}" destId="{BE394F43-6FE7-44A9-AC9E-F34A9D27FBA6}" srcOrd="0" destOrd="0" parTransId="{73DD2B59-6E20-4005-89EF-FCDC94675561}" sibTransId="{E2DE4228-71F6-4383-B4BF-F0858CCC34D0}"/>
    <dgm:cxn modelId="{3D6CB8A9-300A-4117-A902-FDD91F3E7F64}" type="presOf" srcId="{BE394F43-6FE7-44A9-AC9E-F34A9D27FBA6}" destId="{CB1F048D-14D7-4E94-960A-601F32E2161E}" srcOrd="0" destOrd="0" presId="urn:microsoft.com/office/officeart/2005/8/layout/vList2"/>
    <dgm:cxn modelId="{E87B9C6D-F545-43C3-B61D-A2A4865DA93E}" type="presParOf" srcId="{D3D03171-9333-45A6-8F49-84FB390E10C1}" destId="{CB1F048D-14D7-4E94-960A-601F32E216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3F41EB-CA9A-43FA-9681-0E3C9CE22806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892524-79B0-462B-B30E-507593C0FD8F}">
      <dgm:prSet phldrT="[文字]"/>
      <dgm:spPr/>
      <dgm:t>
        <a:bodyPr/>
        <a:lstStyle/>
        <a:p>
          <a:endParaRPr lang="zh-TW" altLang="en-US" sz="1100" dirty="0"/>
        </a:p>
      </dgm:t>
    </dgm:pt>
    <dgm:pt modelId="{C6D027D3-4E6B-4F09-AFFD-0B78FFFD92C3}" type="parTrans" cxnId="{26ABA371-6DC4-4DD5-BD8B-18990B455D20}">
      <dgm:prSet/>
      <dgm:spPr/>
      <dgm:t>
        <a:bodyPr/>
        <a:lstStyle/>
        <a:p>
          <a:endParaRPr lang="zh-TW" altLang="en-US"/>
        </a:p>
      </dgm:t>
    </dgm:pt>
    <dgm:pt modelId="{CB801CE7-4981-456C-87AD-9D17FFDC6476}" type="sibTrans" cxnId="{26ABA371-6DC4-4DD5-BD8B-18990B455D20}">
      <dgm:prSet/>
      <dgm:spPr/>
      <dgm:t>
        <a:bodyPr/>
        <a:lstStyle/>
        <a:p>
          <a:endParaRPr lang="zh-TW" altLang="en-US"/>
        </a:p>
      </dgm:t>
    </dgm:pt>
    <dgm:pt modelId="{85F30EA3-0E39-473B-A570-9C36A79896CB}">
      <dgm:prSet phldrT="[文字]" custT="1"/>
      <dgm:spPr/>
      <dgm:t>
        <a:bodyPr/>
        <a:lstStyle/>
        <a:p>
          <a:r>
            <a:rPr lang="zh-TW" altLang="en-US" sz="1600" dirty="0" smtClean="0"/>
            <a:t>九重葛</a:t>
          </a:r>
          <a:endParaRPr lang="zh-TW" altLang="en-US" sz="1600" dirty="0"/>
        </a:p>
      </dgm:t>
    </dgm:pt>
    <dgm:pt modelId="{4909A9EB-D963-4215-9A5A-FD3C58E57546}" type="sibTrans" cxnId="{23DE18C4-AD72-4D38-AE4A-6142DEAF6CFE}">
      <dgm:prSet/>
      <dgm:spPr/>
      <dgm:t>
        <a:bodyPr/>
        <a:lstStyle/>
        <a:p>
          <a:endParaRPr lang="zh-TW" altLang="en-US"/>
        </a:p>
      </dgm:t>
    </dgm:pt>
    <dgm:pt modelId="{4E7F5396-5919-428B-816C-FEB9B489C580}" type="parTrans" cxnId="{23DE18C4-AD72-4D38-AE4A-6142DEAF6CFE}">
      <dgm:prSet/>
      <dgm:spPr/>
      <dgm:t>
        <a:bodyPr/>
        <a:lstStyle/>
        <a:p>
          <a:endParaRPr lang="zh-TW" altLang="en-US"/>
        </a:p>
      </dgm:t>
    </dgm:pt>
    <dgm:pt modelId="{4B29CFA8-D0C7-400A-AEBD-A9CED22A06CD}" type="pres">
      <dgm:prSet presAssocID="{903F41EB-CA9A-43FA-9681-0E3C9CE22806}" presName="Name0" presStyleCnt="0">
        <dgm:presLayoutVars>
          <dgm:dir/>
        </dgm:presLayoutVars>
      </dgm:prSet>
      <dgm:spPr/>
    </dgm:pt>
    <dgm:pt modelId="{DCD60F29-9B66-41B4-B182-42B29D32C92C}" type="pres">
      <dgm:prSet presAssocID="{AB892524-79B0-462B-B30E-507593C0FD8F}" presName="composite" presStyleCnt="0"/>
      <dgm:spPr/>
    </dgm:pt>
    <dgm:pt modelId="{CC318840-1AEE-43AF-85EF-92E85D8B0A6E}" type="pres">
      <dgm:prSet presAssocID="{AB892524-79B0-462B-B30E-507593C0FD8F}" presName="rect2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E2DFD0-8D4B-409F-8B69-71B4E0EC9511}" type="pres">
      <dgm:prSet presAssocID="{AB892524-79B0-462B-B30E-507593C0FD8F}" presName="rect1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BCAD5C6-35C6-42B1-842F-86FDBF50E09A}" type="presOf" srcId="{85F30EA3-0E39-473B-A570-9C36A79896CB}" destId="{CC318840-1AEE-43AF-85EF-92E85D8B0A6E}" srcOrd="0" destOrd="1" presId="urn:microsoft.com/office/officeart/2008/layout/PictureGrid"/>
    <dgm:cxn modelId="{074BB89E-B435-4CF0-AFD2-FC395E1B6797}" type="presOf" srcId="{AB892524-79B0-462B-B30E-507593C0FD8F}" destId="{CC318840-1AEE-43AF-85EF-92E85D8B0A6E}" srcOrd="0" destOrd="0" presId="urn:microsoft.com/office/officeart/2008/layout/PictureGrid"/>
    <dgm:cxn modelId="{CA7471EB-9B77-4767-A4E5-DB8F9D955009}" type="presOf" srcId="{903F41EB-CA9A-43FA-9681-0E3C9CE22806}" destId="{4B29CFA8-D0C7-400A-AEBD-A9CED22A06CD}" srcOrd="0" destOrd="0" presId="urn:microsoft.com/office/officeart/2008/layout/PictureGrid"/>
    <dgm:cxn modelId="{23DE18C4-AD72-4D38-AE4A-6142DEAF6CFE}" srcId="{AB892524-79B0-462B-B30E-507593C0FD8F}" destId="{85F30EA3-0E39-473B-A570-9C36A79896CB}" srcOrd="0" destOrd="0" parTransId="{4E7F5396-5919-428B-816C-FEB9B489C580}" sibTransId="{4909A9EB-D963-4215-9A5A-FD3C58E57546}"/>
    <dgm:cxn modelId="{26ABA371-6DC4-4DD5-BD8B-18990B455D20}" srcId="{903F41EB-CA9A-43FA-9681-0E3C9CE22806}" destId="{AB892524-79B0-462B-B30E-507593C0FD8F}" srcOrd="0" destOrd="0" parTransId="{C6D027D3-4E6B-4F09-AFFD-0B78FFFD92C3}" sibTransId="{CB801CE7-4981-456C-87AD-9D17FFDC6476}"/>
    <dgm:cxn modelId="{62E6A720-27BC-408B-8460-705C1D239017}" type="presParOf" srcId="{4B29CFA8-D0C7-400A-AEBD-A9CED22A06CD}" destId="{DCD60F29-9B66-41B4-B182-42B29D32C92C}" srcOrd="0" destOrd="0" presId="urn:microsoft.com/office/officeart/2008/layout/PictureGrid"/>
    <dgm:cxn modelId="{7E755C9A-D731-402A-9339-B1C6BD759B6A}" type="presParOf" srcId="{DCD60F29-9B66-41B4-B182-42B29D32C92C}" destId="{CC318840-1AEE-43AF-85EF-92E85D8B0A6E}" srcOrd="0" destOrd="0" presId="urn:microsoft.com/office/officeart/2008/layout/PictureGrid"/>
    <dgm:cxn modelId="{E72BF5AF-124C-4751-9EFB-DD188A6FA6D8}" type="presParOf" srcId="{DCD60F29-9B66-41B4-B182-42B29D32C92C}" destId="{59E2DFD0-8D4B-409F-8B69-71B4E0EC951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3F41EB-CA9A-43FA-9681-0E3C9CE22806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892524-79B0-462B-B30E-507593C0FD8F}">
      <dgm:prSet phldrT="[文字]"/>
      <dgm:spPr/>
      <dgm:t>
        <a:bodyPr/>
        <a:lstStyle/>
        <a:p>
          <a:endParaRPr lang="zh-TW" altLang="en-US" sz="1100" dirty="0"/>
        </a:p>
      </dgm:t>
    </dgm:pt>
    <dgm:pt modelId="{C6D027D3-4E6B-4F09-AFFD-0B78FFFD92C3}" type="parTrans" cxnId="{26ABA371-6DC4-4DD5-BD8B-18990B455D20}">
      <dgm:prSet/>
      <dgm:spPr/>
      <dgm:t>
        <a:bodyPr/>
        <a:lstStyle/>
        <a:p>
          <a:endParaRPr lang="zh-TW" altLang="en-US"/>
        </a:p>
      </dgm:t>
    </dgm:pt>
    <dgm:pt modelId="{CB801CE7-4981-456C-87AD-9D17FFDC6476}" type="sibTrans" cxnId="{26ABA371-6DC4-4DD5-BD8B-18990B455D20}">
      <dgm:prSet/>
      <dgm:spPr/>
      <dgm:t>
        <a:bodyPr/>
        <a:lstStyle/>
        <a:p>
          <a:endParaRPr lang="zh-TW" altLang="en-US"/>
        </a:p>
      </dgm:t>
    </dgm:pt>
    <dgm:pt modelId="{85F30EA3-0E39-473B-A570-9C36A79896CB}">
      <dgm:prSet phldrT="[文字]" custT="1"/>
      <dgm:spPr/>
      <dgm:t>
        <a:bodyPr/>
        <a:lstStyle/>
        <a:p>
          <a:r>
            <a:rPr lang="zh-TW" altLang="en-US" sz="1800" b="0" i="0" dirty="0" smtClean="0"/>
            <a:t>椰瓢</a:t>
          </a:r>
          <a:endParaRPr lang="zh-TW" altLang="en-US" sz="1800" dirty="0"/>
        </a:p>
      </dgm:t>
    </dgm:pt>
    <dgm:pt modelId="{4E7F5396-5919-428B-816C-FEB9B489C580}" type="parTrans" cxnId="{23DE18C4-AD72-4D38-AE4A-6142DEAF6CFE}">
      <dgm:prSet/>
      <dgm:spPr/>
      <dgm:t>
        <a:bodyPr/>
        <a:lstStyle/>
        <a:p>
          <a:endParaRPr lang="zh-TW" altLang="en-US"/>
        </a:p>
      </dgm:t>
    </dgm:pt>
    <dgm:pt modelId="{4909A9EB-D963-4215-9A5A-FD3C58E57546}" type="sibTrans" cxnId="{23DE18C4-AD72-4D38-AE4A-6142DEAF6CFE}">
      <dgm:prSet/>
      <dgm:spPr/>
      <dgm:t>
        <a:bodyPr/>
        <a:lstStyle/>
        <a:p>
          <a:endParaRPr lang="zh-TW" altLang="en-US"/>
        </a:p>
      </dgm:t>
    </dgm:pt>
    <dgm:pt modelId="{4B29CFA8-D0C7-400A-AEBD-A9CED22A06CD}" type="pres">
      <dgm:prSet presAssocID="{903F41EB-CA9A-43FA-9681-0E3C9CE22806}" presName="Name0" presStyleCnt="0">
        <dgm:presLayoutVars>
          <dgm:dir/>
        </dgm:presLayoutVars>
      </dgm:prSet>
      <dgm:spPr/>
    </dgm:pt>
    <dgm:pt modelId="{DCD60F29-9B66-41B4-B182-42B29D32C92C}" type="pres">
      <dgm:prSet presAssocID="{AB892524-79B0-462B-B30E-507593C0FD8F}" presName="composite" presStyleCnt="0"/>
      <dgm:spPr/>
    </dgm:pt>
    <dgm:pt modelId="{CC318840-1AEE-43AF-85EF-92E85D8B0A6E}" type="pres">
      <dgm:prSet presAssocID="{AB892524-79B0-462B-B30E-507593C0FD8F}" presName="rect2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E2DFD0-8D4B-409F-8B69-71B4E0EC9511}" type="pres">
      <dgm:prSet presAssocID="{AB892524-79B0-462B-B30E-507593C0FD8F}" presName="rect1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76F8A02-23E8-4B07-9EBA-5F6D217D5C13}" type="presOf" srcId="{AB892524-79B0-462B-B30E-507593C0FD8F}" destId="{CC318840-1AEE-43AF-85EF-92E85D8B0A6E}" srcOrd="0" destOrd="0" presId="urn:microsoft.com/office/officeart/2008/layout/PictureGrid"/>
    <dgm:cxn modelId="{B7127FB0-FFB6-40F6-BDBF-775A96B81DB6}" type="presOf" srcId="{85F30EA3-0E39-473B-A570-9C36A79896CB}" destId="{CC318840-1AEE-43AF-85EF-92E85D8B0A6E}" srcOrd="0" destOrd="1" presId="urn:microsoft.com/office/officeart/2008/layout/PictureGrid"/>
    <dgm:cxn modelId="{23DE18C4-AD72-4D38-AE4A-6142DEAF6CFE}" srcId="{AB892524-79B0-462B-B30E-507593C0FD8F}" destId="{85F30EA3-0E39-473B-A570-9C36A79896CB}" srcOrd="0" destOrd="0" parTransId="{4E7F5396-5919-428B-816C-FEB9B489C580}" sibTransId="{4909A9EB-D963-4215-9A5A-FD3C58E57546}"/>
    <dgm:cxn modelId="{10BD16EB-E72A-4B6D-85C8-E0DD3A3F8555}" type="presOf" srcId="{903F41EB-CA9A-43FA-9681-0E3C9CE22806}" destId="{4B29CFA8-D0C7-400A-AEBD-A9CED22A06CD}" srcOrd="0" destOrd="0" presId="urn:microsoft.com/office/officeart/2008/layout/PictureGrid"/>
    <dgm:cxn modelId="{26ABA371-6DC4-4DD5-BD8B-18990B455D20}" srcId="{903F41EB-CA9A-43FA-9681-0E3C9CE22806}" destId="{AB892524-79B0-462B-B30E-507593C0FD8F}" srcOrd="0" destOrd="0" parTransId="{C6D027D3-4E6B-4F09-AFFD-0B78FFFD92C3}" sibTransId="{CB801CE7-4981-456C-87AD-9D17FFDC6476}"/>
    <dgm:cxn modelId="{9F9251B9-C2FB-4E45-980C-ACB64A71950E}" type="presParOf" srcId="{4B29CFA8-D0C7-400A-AEBD-A9CED22A06CD}" destId="{DCD60F29-9B66-41B4-B182-42B29D32C92C}" srcOrd="0" destOrd="0" presId="urn:microsoft.com/office/officeart/2008/layout/PictureGrid"/>
    <dgm:cxn modelId="{168A90F8-E54C-49CD-BB07-AF40D86351D4}" type="presParOf" srcId="{DCD60F29-9B66-41B4-B182-42B29D32C92C}" destId="{CC318840-1AEE-43AF-85EF-92E85D8B0A6E}" srcOrd="0" destOrd="0" presId="urn:microsoft.com/office/officeart/2008/layout/PictureGrid"/>
    <dgm:cxn modelId="{7B6C0A77-513D-480A-8D14-DB2AC0127E13}" type="presParOf" srcId="{DCD60F29-9B66-41B4-B182-42B29D32C92C}" destId="{59E2DFD0-8D4B-409F-8B69-71B4E0EC951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2C1014-3687-4EA3-8D37-F07926087D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557D268-5395-4020-A15E-EEF864DD04EF}">
      <dgm:prSet/>
      <dgm:spPr>
        <a:solidFill>
          <a:srgbClr val="C00000"/>
        </a:solidFill>
      </dgm:spPr>
      <dgm:t>
        <a:bodyPr/>
        <a:lstStyle/>
        <a:p>
          <a:pPr rtl="0"/>
          <a:r>
            <a:rPr lang="zh-TW" baseline="0" dirty="0" smtClean="0"/>
            <a:t>萬丹鄉</a:t>
          </a:r>
          <a:endParaRPr lang="zh-TW" dirty="0"/>
        </a:p>
      </dgm:t>
    </dgm:pt>
    <dgm:pt modelId="{26FCE17D-C9DA-426D-BC13-6A0E1490F119}" type="parTrans" cxnId="{F4DB207C-1A90-4038-9778-A492B78D84A3}">
      <dgm:prSet/>
      <dgm:spPr/>
      <dgm:t>
        <a:bodyPr/>
        <a:lstStyle/>
        <a:p>
          <a:endParaRPr lang="zh-TW" altLang="en-US"/>
        </a:p>
      </dgm:t>
    </dgm:pt>
    <dgm:pt modelId="{E456F895-6BF2-4318-98D1-7933061DBFEC}" type="sibTrans" cxnId="{F4DB207C-1A90-4038-9778-A492B78D84A3}">
      <dgm:prSet/>
      <dgm:spPr/>
      <dgm:t>
        <a:bodyPr/>
        <a:lstStyle/>
        <a:p>
          <a:endParaRPr lang="zh-TW" altLang="en-US"/>
        </a:p>
      </dgm:t>
    </dgm:pt>
    <dgm:pt modelId="{31AA0C0D-9386-4B4D-88DF-35890FD725A7}" type="pres">
      <dgm:prSet presAssocID="{2D2C1014-3687-4EA3-8D37-F07926087D7D}" presName="linear" presStyleCnt="0">
        <dgm:presLayoutVars>
          <dgm:animLvl val="lvl"/>
          <dgm:resizeHandles val="exact"/>
        </dgm:presLayoutVars>
      </dgm:prSet>
      <dgm:spPr/>
    </dgm:pt>
    <dgm:pt modelId="{C9C91CF8-D35C-4101-823F-AB506553944C}" type="pres">
      <dgm:prSet presAssocID="{5557D268-5395-4020-A15E-EEF864DD04E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D7D861F-FD3A-4DC2-B7A9-47E722EE7B7B}" type="presOf" srcId="{2D2C1014-3687-4EA3-8D37-F07926087D7D}" destId="{31AA0C0D-9386-4B4D-88DF-35890FD725A7}" srcOrd="0" destOrd="0" presId="urn:microsoft.com/office/officeart/2005/8/layout/vList2"/>
    <dgm:cxn modelId="{F4DB207C-1A90-4038-9778-A492B78D84A3}" srcId="{2D2C1014-3687-4EA3-8D37-F07926087D7D}" destId="{5557D268-5395-4020-A15E-EEF864DD04EF}" srcOrd="0" destOrd="0" parTransId="{26FCE17D-C9DA-426D-BC13-6A0E1490F119}" sibTransId="{E456F895-6BF2-4318-98D1-7933061DBFEC}"/>
    <dgm:cxn modelId="{5509A4E9-B4FF-442E-928F-DAF8340F062E}" type="presOf" srcId="{5557D268-5395-4020-A15E-EEF864DD04EF}" destId="{C9C91CF8-D35C-4101-823F-AB506553944C}" srcOrd="0" destOrd="0" presId="urn:microsoft.com/office/officeart/2005/8/layout/vList2"/>
    <dgm:cxn modelId="{F39D61FB-7FD2-4FC3-BE99-1B12A34ED0FA}" type="presParOf" srcId="{31AA0C0D-9386-4B4D-88DF-35890FD725A7}" destId="{C9C91CF8-D35C-4101-823F-AB50655394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730B3A-179E-490C-AEBA-329C330A6343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18AEE5-2D84-4687-B4D5-42906578A9B7}">
      <dgm:prSet phldrT="[文字]"/>
      <dgm:spPr/>
      <dgm:t>
        <a:bodyPr/>
        <a:lstStyle/>
        <a:p>
          <a:r>
            <a:rPr lang="zh-TW" altLang="en-US" dirty="0" smtClean="0"/>
            <a:t>泥火山</a:t>
          </a:r>
          <a:endParaRPr lang="zh-TW" altLang="en-US" dirty="0"/>
        </a:p>
      </dgm:t>
    </dgm:pt>
    <dgm:pt modelId="{A3B59C57-D773-495C-A267-380A95F41144}" type="parTrans" cxnId="{C68D4057-277D-4851-8902-E0DF91F644B0}">
      <dgm:prSet/>
      <dgm:spPr/>
      <dgm:t>
        <a:bodyPr/>
        <a:lstStyle/>
        <a:p>
          <a:endParaRPr lang="zh-TW" altLang="en-US"/>
        </a:p>
      </dgm:t>
    </dgm:pt>
    <dgm:pt modelId="{92CC372F-1442-436F-828A-AEC240AADDA9}" type="sibTrans" cxnId="{C68D4057-277D-4851-8902-E0DF91F644B0}">
      <dgm:prSet/>
      <dgm:spPr/>
      <dgm:t>
        <a:bodyPr/>
        <a:lstStyle/>
        <a:p>
          <a:endParaRPr lang="zh-TW" altLang="en-US"/>
        </a:p>
      </dgm:t>
    </dgm:pt>
    <dgm:pt modelId="{68731F0D-14BD-4B58-9770-6EE47994F510}">
      <dgm:prSet phldrT="[文字]"/>
      <dgm:spPr/>
      <dgm:t>
        <a:bodyPr/>
        <a:lstStyle/>
        <a:p>
          <a:r>
            <a:rPr lang="zh-TW" altLang="en-US" dirty="0" smtClean="0"/>
            <a:t>           紅豆</a:t>
          </a:r>
          <a:endParaRPr lang="zh-TW" altLang="en-US" dirty="0"/>
        </a:p>
      </dgm:t>
    </dgm:pt>
    <dgm:pt modelId="{3533A4AA-A9E8-48F8-A5EE-9B2CCEFA2E38}" type="parTrans" cxnId="{E9AEF265-14C6-409E-A98B-F7D7014E04CE}">
      <dgm:prSet/>
      <dgm:spPr/>
      <dgm:t>
        <a:bodyPr/>
        <a:lstStyle/>
        <a:p>
          <a:endParaRPr lang="zh-TW" altLang="en-US"/>
        </a:p>
      </dgm:t>
    </dgm:pt>
    <dgm:pt modelId="{CA88BFBE-1BCF-4079-834C-ABA74BC88B3E}" type="sibTrans" cxnId="{E9AEF265-14C6-409E-A98B-F7D7014E04CE}">
      <dgm:prSet/>
      <dgm:spPr/>
      <dgm:t>
        <a:bodyPr/>
        <a:lstStyle/>
        <a:p>
          <a:endParaRPr lang="zh-TW" altLang="en-US"/>
        </a:p>
      </dgm:t>
    </dgm:pt>
    <dgm:pt modelId="{E6C34A92-C586-4862-B58F-5FE68D2DD1D9}">
      <dgm:prSet phldrT="[文字]"/>
      <dgm:spPr/>
      <dgm:t>
        <a:bodyPr/>
        <a:lstStyle/>
        <a:p>
          <a:endParaRPr lang="zh-TW" altLang="en-US" dirty="0"/>
        </a:p>
      </dgm:t>
    </dgm:pt>
    <dgm:pt modelId="{E03A1707-F304-425C-AEBE-3AFA00E3F39A}" type="parTrans" cxnId="{F25F9C74-B1AC-41B7-A53F-D52F11CEFACA}">
      <dgm:prSet/>
      <dgm:spPr/>
      <dgm:t>
        <a:bodyPr/>
        <a:lstStyle/>
        <a:p>
          <a:endParaRPr lang="zh-TW" altLang="en-US"/>
        </a:p>
      </dgm:t>
    </dgm:pt>
    <dgm:pt modelId="{28EAE5EC-2272-4EDE-9F32-8CB1E6959CDB}" type="sibTrans" cxnId="{F25F9C74-B1AC-41B7-A53F-D52F11CEFACA}">
      <dgm:prSet/>
      <dgm:spPr/>
      <dgm:t>
        <a:bodyPr/>
        <a:lstStyle/>
        <a:p>
          <a:endParaRPr lang="zh-TW" altLang="en-US"/>
        </a:p>
      </dgm:t>
    </dgm:pt>
    <dgm:pt modelId="{15C3018A-7A65-4F68-AEB7-6C109EFF3630}">
      <dgm:prSet phldrT="[文字]"/>
      <dgm:spPr/>
      <dgm:t>
        <a:bodyPr/>
        <a:lstStyle/>
        <a:p>
          <a:r>
            <a:rPr lang="zh-TW" altLang="en-US" dirty="0" smtClean="0"/>
            <a:t>阿國臭豆腐</a:t>
          </a:r>
          <a:endParaRPr lang="zh-TW" altLang="en-US" dirty="0"/>
        </a:p>
      </dgm:t>
    </dgm:pt>
    <dgm:pt modelId="{702345CE-7B2B-4211-BDE0-79F9B271ED96}" type="parTrans" cxnId="{5C402461-7CE1-40E6-A38E-FC06C1EB154D}">
      <dgm:prSet/>
      <dgm:spPr/>
      <dgm:t>
        <a:bodyPr/>
        <a:lstStyle/>
        <a:p>
          <a:endParaRPr lang="zh-TW" altLang="en-US"/>
        </a:p>
      </dgm:t>
    </dgm:pt>
    <dgm:pt modelId="{17E78933-E36D-4AFE-AD6A-2546AFBDD49D}" type="sibTrans" cxnId="{5C402461-7CE1-40E6-A38E-FC06C1EB154D}">
      <dgm:prSet/>
      <dgm:spPr/>
      <dgm:t>
        <a:bodyPr/>
        <a:lstStyle/>
        <a:p>
          <a:endParaRPr lang="zh-TW" altLang="en-US"/>
        </a:p>
      </dgm:t>
    </dgm:pt>
    <dgm:pt modelId="{7480E304-8F76-4AAE-9CD6-B90824E98BF3}" type="pres">
      <dgm:prSet presAssocID="{EC730B3A-179E-490C-AEBA-329C330A6343}" presName="Name0" presStyleCnt="0">
        <dgm:presLayoutVars>
          <dgm:dir/>
          <dgm:resizeHandles val="exact"/>
        </dgm:presLayoutVars>
      </dgm:prSet>
      <dgm:spPr/>
    </dgm:pt>
    <dgm:pt modelId="{D6A6300D-9135-483A-976F-1165A51AE794}" type="pres">
      <dgm:prSet presAssocID="{9818AEE5-2D84-4687-B4D5-42906578A9B7}" presName="compNode" presStyleCnt="0"/>
      <dgm:spPr/>
    </dgm:pt>
    <dgm:pt modelId="{3DA81D99-FE66-4A9D-B732-C914D77D789E}" type="pres">
      <dgm:prSet presAssocID="{9818AEE5-2D84-4687-B4D5-42906578A9B7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2F02F2-943A-4B01-B2BD-52552B3B6065}" type="pres">
      <dgm:prSet presAssocID="{9818AEE5-2D84-4687-B4D5-42906578A9B7}" presName="textRect" presStyleLbl="revTx" presStyleIdx="0" presStyleCnt="3">
        <dgm:presLayoutVars>
          <dgm:bulletEnabled val="1"/>
        </dgm:presLayoutVars>
      </dgm:prSet>
      <dgm:spPr/>
    </dgm:pt>
    <dgm:pt modelId="{E2D43DE0-4225-47CA-8BF9-BFED28C06F40}" type="pres">
      <dgm:prSet presAssocID="{92CC372F-1442-436F-828A-AEC240AADDA9}" presName="sibTrans" presStyleLbl="sibTrans2D1" presStyleIdx="0" presStyleCnt="0"/>
      <dgm:spPr/>
    </dgm:pt>
    <dgm:pt modelId="{66E04499-A510-4587-8715-EB6F3BCB243E}" type="pres">
      <dgm:prSet presAssocID="{68731F0D-14BD-4B58-9770-6EE47994F510}" presName="compNode" presStyleCnt="0"/>
      <dgm:spPr/>
    </dgm:pt>
    <dgm:pt modelId="{7599A9AA-EC94-46CC-A8BF-66F80B6F71C7}" type="pres">
      <dgm:prSet presAssocID="{68731F0D-14BD-4B58-9770-6EE47994F510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2D6923A0-5D64-496A-9E09-D6E1119B126C}" type="pres">
      <dgm:prSet presAssocID="{68731F0D-14BD-4B58-9770-6EE47994F510}" presName="textRect" presStyleLbl="revTx" presStyleIdx="1" presStyleCnt="3">
        <dgm:presLayoutVars>
          <dgm:bulletEnabled val="1"/>
        </dgm:presLayoutVars>
      </dgm:prSet>
      <dgm:spPr/>
    </dgm:pt>
    <dgm:pt modelId="{72B94CDF-CF53-4FC8-BDD0-876F999250F8}" type="pres">
      <dgm:prSet presAssocID="{CA88BFBE-1BCF-4079-834C-ABA74BC88B3E}" presName="sibTrans" presStyleLbl="sibTrans2D1" presStyleIdx="0" presStyleCnt="0"/>
      <dgm:spPr/>
    </dgm:pt>
    <dgm:pt modelId="{ADF53F16-7E27-4657-BFD3-E2F033DEA1C5}" type="pres">
      <dgm:prSet presAssocID="{15C3018A-7A65-4F68-AEB7-6C109EFF3630}" presName="compNode" presStyleCnt="0"/>
      <dgm:spPr/>
    </dgm:pt>
    <dgm:pt modelId="{1D8E23BC-07D8-44E2-8851-B0C7E94859B7}" type="pres">
      <dgm:prSet presAssocID="{15C3018A-7A65-4F68-AEB7-6C109EFF3630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870CF55-A131-4F74-A93D-6505D92FF422}" type="pres">
      <dgm:prSet presAssocID="{15C3018A-7A65-4F68-AEB7-6C109EFF3630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6C068599-5B64-4ECD-813F-F91942338498}" type="presOf" srcId="{E6C34A92-C586-4862-B58F-5FE68D2DD1D9}" destId="{2D6923A0-5D64-496A-9E09-D6E1119B126C}" srcOrd="0" destOrd="1" presId="urn:microsoft.com/office/officeart/2005/8/layout/pList1"/>
    <dgm:cxn modelId="{C68D4057-277D-4851-8902-E0DF91F644B0}" srcId="{EC730B3A-179E-490C-AEBA-329C330A6343}" destId="{9818AEE5-2D84-4687-B4D5-42906578A9B7}" srcOrd="0" destOrd="0" parTransId="{A3B59C57-D773-495C-A267-380A95F41144}" sibTransId="{92CC372F-1442-436F-828A-AEC240AADDA9}"/>
    <dgm:cxn modelId="{86A14DB4-2B00-4D1E-B6F8-11C2DDA3A67D}" type="presOf" srcId="{CA88BFBE-1BCF-4079-834C-ABA74BC88B3E}" destId="{72B94CDF-CF53-4FC8-BDD0-876F999250F8}" srcOrd="0" destOrd="0" presId="urn:microsoft.com/office/officeart/2005/8/layout/pList1"/>
    <dgm:cxn modelId="{47801239-3780-4397-892E-BC30C0B8833D}" type="presOf" srcId="{92CC372F-1442-436F-828A-AEC240AADDA9}" destId="{E2D43DE0-4225-47CA-8BF9-BFED28C06F40}" srcOrd="0" destOrd="0" presId="urn:microsoft.com/office/officeart/2005/8/layout/pList1"/>
    <dgm:cxn modelId="{8A8A16A9-6E50-4FC0-AC17-17DEBA299671}" type="presOf" srcId="{15C3018A-7A65-4F68-AEB7-6C109EFF3630}" destId="{6870CF55-A131-4F74-A93D-6505D92FF422}" srcOrd="0" destOrd="0" presId="urn:microsoft.com/office/officeart/2005/8/layout/pList1"/>
    <dgm:cxn modelId="{3BDA0258-16D4-46D4-81D0-CACA611F227E}" type="presOf" srcId="{9818AEE5-2D84-4687-B4D5-42906578A9B7}" destId="{952F02F2-943A-4B01-B2BD-52552B3B6065}" srcOrd="0" destOrd="0" presId="urn:microsoft.com/office/officeart/2005/8/layout/pList1"/>
    <dgm:cxn modelId="{E9AEF265-14C6-409E-A98B-F7D7014E04CE}" srcId="{EC730B3A-179E-490C-AEBA-329C330A6343}" destId="{68731F0D-14BD-4B58-9770-6EE47994F510}" srcOrd="1" destOrd="0" parTransId="{3533A4AA-A9E8-48F8-A5EE-9B2CCEFA2E38}" sibTransId="{CA88BFBE-1BCF-4079-834C-ABA74BC88B3E}"/>
    <dgm:cxn modelId="{8B49A169-6F5F-46C4-BAE9-3B506CDA61DC}" type="presOf" srcId="{EC730B3A-179E-490C-AEBA-329C330A6343}" destId="{7480E304-8F76-4AAE-9CD6-B90824E98BF3}" srcOrd="0" destOrd="0" presId="urn:microsoft.com/office/officeart/2005/8/layout/pList1"/>
    <dgm:cxn modelId="{5C402461-7CE1-40E6-A38E-FC06C1EB154D}" srcId="{EC730B3A-179E-490C-AEBA-329C330A6343}" destId="{15C3018A-7A65-4F68-AEB7-6C109EFF3630}" srcOrd="2" destOrd="0" parTransId="{702345CE-7B2B-4211-BDE0-79F9B271ED96}" sibTransId="{17E78933-E36D-4AFE-AD6A-2546AFBDD49D}"/>
    <dgm:cxn modelId="{81ABDF53-E038-4BE4-8644-BA5324AB9987}" type="presOf" srcId="{68731F0D-14BD-4B58-9770-6EE47994F510}" destId="{2D6923A0-5D64-496A-9E09-D6E1119B126C}" srcOrd="0" destOrd="0" presId="urn:microsoft.com/office/officeart/2005/8/layout/pList1"/>
    <dgm:cxn modelId="{F25F9C74-B1AC-41B7-A53F-D52F11CEFACA}" srcId="{68731F0D-14BD-4B58-9770-6EE47994F510}" destId="{E6C34A92-C586-4862-B58F-5FE68D2DD1D9}" srcOrd="0" destOrd="0" parTransId="{E03A1707-F304-425C-AEBE-3AFA00E3F39A}" sibTransId="{28EAE5EC-2272-4EDE-9F32-8CB1E6959CDB}"/>
    <dgm:cxn modelId="{F04D6783-D615-4E21-A0A6-6BCC4BE28964}" type="presParOf" srcId="{7480E304-8F76-4AAE-9CD6-B90824E98BF3}" destId="{D6A6300D-9135-483A-976F-1165A51AE794}" srcOrd="0" destOrd="0" presId="urn:microsoft.com/office/officeart/2005/8/layout/pList1"/>
    <dgm:cxn modelId="{CB7CDBF9-7AC9-467B-8E67-ED88F38EEFB1}" type="presParOf" srcId="{D6A6300D-9135-483A-976F-1165A51AE794}" destId="{3DA81D99-FE66-4A9D-B732-C914D77D789E}" srcOrd="0" destOrd="0" presId="urn:microsoft.com/office/officeart/2005/8/layout/pList1"/>
    <dgm:cxn modelId="{E018E60A-C1B9-4BF8-9938-823CC2945700}" type="presParOf" srcId="{D6A6300D-9135-483A-976F-1165A51AE794}" destId="{952F02F2-943A-4B01-B2BD-52552B3B6065}" srcOrd="1" destOrd="0" presId="urn:microsoft.com/office/officeart/2005/8/layout/pList1"/>
    <dgm:cxn modelId="{BEBFE4FF-12CD-4A9A-98E8-516AB013B7A5}" type="presParOf" srcId="{7480E304-8F76-4AAE-9CD6-B90824E98BF3}" destId="{E2D43DE0-4225-47CA-8BF9-BFED28C06F40}" srcOrd="1" destOrd="0" presId="urn:microsoft.com/office/officeart/2005/8/layout/pList1"/>
    <dgm:cxn modelId="{771A5CE6-65C5-4986-AC99-EC111EDB3144}" type="presParOf" srcId="{7480E304-8F76-4AAE-9CD6-B90824E98BF3}" destId="{66E04499-A510-4587-8715-EB6F3BCB243E}" srcOrd="2" destOrd="0" presId="urn:microsoft.com/office/officeart/2005/8/layout/pList1"/>
    <dgm:cxn modelId="{8E9587F7-D4E8-4F06-ACBB-BD9B531BBA1A}" type="presParOf" srcId="{66E04499-A510-4587-8715-EB6F3BCB243E}" destId="{7599A9AA-EC94-46CC-A8BF-66F80B6F71C7}" srcOrd="0" destOrd="0" presId="urn:microsoft.com/office/officeart/2005/8/layout/pList1"/>
    <dgm:cxn modelId="{79C046A5-BEBF-42BA-BB4D-08375B4435E0}" type="presParOf" srcId="{66E04499-A510-4587-8715-EB6F3BCB243E}" destId="{2D6923A0-5D64-496A-9E09-D6E1119B126C}" srcOrd="1" destOrd="0" presId="urn:microsoft.com/office/officeart/2005/8/layout/pList1"/>
    <dgm:cxn modelId="{1B211A6B-62AC-4045-80D9-B1A10EA018FD}" type="presParOf" srcId="{7480E304-8F76-4AAE-9CD6-B90824E98BF3}" destId="{72B94CDF-CF53-4FC8-BDD0-876F999250F8}" srcOrd="3" destOrd="0" presId="urn:microsoft.com/office/officeart/2005/8/layout/pList1"/>
    <dgm:cxn modelId="{8FFA10C6-C647-43A1-929D-1B3498EE1E9E}" type="presParOf" srcId="{7480E304-8F76-4AAE-9CD6-B90824E98BF3}" destId="{ADF53F16-7E27-4657-BFD3-E2F033DEA1C5}" srcOrd="4" destOrd="0" presId="urn:microsoft.com/office/officeart/2005/8/layout/pList1"/>
    <dgm:cxn modelId="{A75F481E-21B9-42E9-A297-D5816FC167F0}" type="presParOf" srcId="{ADF53F16-7E27-4657-BFD3-E2F033DEA1C5}" destId="{1D8E23BC-07D8-44E2-8851-B0C7E94859B7}" srcOrd="0" destOrd="0" presId="urn:microsoft.com/office/officeart/2005/8/layout/pList1"/>
    <dgm:cxn modelId="{F387AE93-5D7F-42D4-AC9B-10D87C474B56}" type="presParOf" srcId="{ADF53F16-7E27-4657-BFD3-E2F033DEA1C5}" destId="{6870CF55-A131-4F74-A93D-6505D92FF4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0761C9-5375-46CB-89DA-F1063213CF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60FEF59-ECA8-4971-92DF-758C693D2AE0}">
      <dgm:prSet/>
      <dgm:spPr>
        <a:solidFill>
          <a:srgbClr val="C00000"/>
        </a:solidFill>
      </dgm:spPr>
      <dgm:t>
        <a:bodyPr/>
        <a:lstStyle/>
        <a:p>
          <a:pPr rtl="0"/>
          <a:r>
            <a:rPr lang="zh-TW" baseline="0" smtClean="0"/>
            <a:t>潮州鎮</a:t>
          </a:r>
          <a:endParaRPr lang="zh-TW"/>
        </a:p>
      </dgm:t>
    </dgm:pt>
    <dgm:pt modelId="{6FA7814C-AA01-4D89-9E97-B6C516E1B695}" type="parTrans" cxnId="{BC60CCC1-BFB6-4DBD-96A5-BA7ACD720716}">
      <dgm:prSet/>
      <dgm:spPr/>
      <dgm:t>
        <a:bodyPr/>
        <a:lstStyle/>
        <a:p>
          <a:endParaRPr lang="zh-TW" altLang="en-US"/>
        </a:p>
      </dgm:t>
    </dgm:pt>
    <dgm:pt modelId="{B473E798-B072-4514-B8EB-A4D6A893B135}" type="sibTrans" cxnId="{BC60CCC1-BFB6-4DBD-96A5-BA7ACD720716}">
      <dgm:prSet/>
      <dgm:spPr/>
      <dgm:t>
        <a:bodyPr/>
        <a:lstStyle/>
        <a:p>
          <a:endParaRPr lang="zh-TW" altLang="en-US"/>
        </a:p>
      </dgm:t>
    </dgm:pt>
    <dgm:pt modelId="{BE3C41EB-7C23-4D63-9456-E9E7780BA5B4}" type="pres">
      <dgm:prSet presAssocID="{EE0761C9-5375-46CB-89DA-F1063213CF93}" presName="linear" presStyleCnt="0">
        <dgm:presLayoutVars>
          <dgm:animLvl val="lvl"/>
          <dgm:resizeHandles val="exact"/>
        </dgm:presLayoutVars>
      </dgm:prSet>
      <dgm:spPr/>
    </dgm:pt>
    <dgm:pt modelId="{83C1B115-25F4-4478-B552-1F0711B5F145}" type="pres">
      <dgm:prSet presAssocID="{A60FEF59-ECA8-4971-92DF-758C693D2AE0}" presName="parentText" presStyleLbl="node1" presStyleIdx="0" presStyleCnt="1" custLinFactNeighborY="1111">
        <dgm:presLayoutVars>
          <dgm:chMax val="0"/>
          <dgm:bulletEnabled val="1"/>
        </dgm:presLayoutVars>
      </dgm:prSet>
      <dgm:spPr/>
    </dgm:pt>
  </dgm:ptLst>
  <dgm:cxnLst>
    <dgm:cxn modelId="{BC60CCC1-BFB6-4DBD-96A5-BA7ACD720716}" srcId="{EE0761C9-5375-46CB-89DA-F1063213CF93}" destId="{A60FEF59-ECA8-4971-92DF-758C693D2AE0}" srcOrd="0" destOrd="0" parTransId="{6FA7814C-AA01-4D89-9E97-B6C516E1B695}" sibTransId="{B473E798-B072-4514-B8EB-A4D6A893B135}"/>
    <dgm:cxn modelId="{302404BE-BC22-4C01-8492-0B221616E489}" type="presOf" srcId="{A60FEF59-ECA8-4971-92DF-758C693D2AE0}" destId="{83C1B115-25F4-4478-B552-1F0711B5F145}" srcOrd="0" destOrd="0" presId="urn:microsoft.com/office/officeart/2005/8/layout/vList2"/>
    <dgm:cxn modelId="{7738ECA8-3A55-44F2-AB5C-0A9311B54744}" type="presOf" srcId="{EE0761C9-5375-46CB-89DA-F1063213CF93}" destId="{BE3C41EB-7C23-4D63-9456-E9E7780BA5B4}" srcOrd="0" destOrd="0" presId="urn:microsoft.com/office/officeart/2005/8/layout/vList2"/>
    <dgm:cxn modelId="{29A926B4-7217-4F70-B3E9-5936800A2EA4}" type="presParOf" srcId="{BE3C41EB-7C23-4D63-9456-E9E7780BA5B4}" destId="{83C1B115-25F4-4478-B552-1F0711B5F1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9F34B9-8B70-400E-BC5E-C8550CF33B9A}" type="doc">
      <dgm:prSet loTypeId="urn:microsoft.com/office/officeart/2008/layout/PictureLineup" loCatId="pictur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340F2EB-741A-405C-B833-9B96980225A5}">
      <dgm:prSet phldrT="[文字]"/>
      <dgm:spPr/>
      <dgm:t>
        <a:bodyPr/>
        <a:lstStyle/>
        <a:p>
          <a:r>
            <a:rPr lang="zh-TW" altLang="en-US" dirty="0" smtClean="0"/>
            <a:t>冷熱冰</a:t>
          </a:r>
          <a:endParaRPr lang="zh-TW" altLang="en-US" dirty="0"/>
        </a:p>
      </dgm:t>
    </dgm:pt>
    <dgm:pt modelId="{3BFC0E5A-56F3-4EA9-BEBF-2D4C555A67C4}" type="parTrans" cxnId="{68A61232-7EE2-4A86-8C6F-7524ABDB2025}">
      <dgm:prSet/>
      <dgm:spPr/>
      <dgm:t>
        <a:bodyPr/>
        <a:lstStyle/>
        <a:p>
          <a:endParaRPr lang="zh-TW" altLang="en-US"/>
        </a:p>
      </dgm:t>
    </dgm:pt>
    <dgm:pt modelId="{27EB0324-F778-4909-AA57-B963BF4FA519}" type="sibTrans" cxnId="{68A61232-7EE2-4A86-8C6F-7524ABDB2025}">
      <dgm:prSet/>
      <dgm:spPr/>
      <dgm:t>
        <a:bodyPr/>
        <a:lstStyle/>
        <a:p>
          <a:endParaRPr lang="zh-TW" altLang="en-US"/>
        </a:p>
      </dgm:t>
    </dgm:pt>
    <dgm:pt modelId="{EB71D3A9-7D7A-422C-AAD4-688CC401D98B}">
      <dgm:prSet phldrT="[文字]"/>
      <dgm:spPr/>
      <dgm:t>
        <a:bodyPr/>
        <a:lstStyle/>
        <a:p>
          <a:r>
            <a:rPr lang="zh-TW" altLang="en-US" dirty="0" smtClean="0"/>
            <a:t>三山國王廟</a:t>
          </a:r>
          <a:endParaRPr lang="zh-TW" altLang="en-US" dirty="0"/>
        </a:p>
      </dgm:t>
    </dgm:pt>
    <dgm:pt modelId="{A7CE8667-B432-4F55-81BC-421CF93B4A20}" type="parTrans" cxnId="{E9964597-37FF-4396-A2BC-0AE90554F4E6}">
      <dgm:prSet/>
      <dgm:spPr/>
      <dgm:t>
        <a:bodyPr/>
        <a:lstStyle/>
        <a:p>
          <a:endParaRPr lang="zh-TW" altLang="en-US"/>
        </a:p>
      </dgm:t>
    </dgm:pt>
    <dgm:pt modelId="{9B1D3F2B-91DF-4C03-90A7-7A58E1FAF595}" type="sibTrans" cxnId="{E9964597-37FF-4396-A2BC-0AE90554F4E6}">
      <dgm:prSet/>
      <dgm:spPr/>
      <dgm:t>
        <a:bodyPr/>
        <a:lstStyle/>
        <a:p>
          <a:endParaRPr lang="zh-TW" altLang="en-US"/>
        </a:p>
      </dgm:t>
    </dgm:pt>
    <dgm:pt modelId="{66C7D8BB-232F-48D4-AE6A-1A39FB893135}">
      <dgm:prSet phldrT="[文字]"/>
      <dgm:spPr/>
      <dgm:t>
        <a:bodyPr/>
        <a:lstStyle/>
        <a:p>
          <a:r>
            <a:rPr lang="zh-TW" altLang="en-US" dirty="0" smtClean="0"/>
            <a:t>炒粄條</a:t>
          </a:r>
          <a:endParaRPr lang="zh-TW" altLang="en-US" dirty="0"/>
        </a:p>
      </dgm:t>
    </dgm:pt>
    <dgm:pt modelId="{C4B5556C-703A-4D10-8E05-2D664E9AE447}" type="parTrans" cxnId="{EDE58D28-F906-4268-8E6E-28FC393BB6EC}">
      <dgm:prSet/>
      <dgm:spPr/>
      <dgm:t>
        <a:bodyPr/>
        <a:lstStyle/>
        <a:p>
          <a:endParaRPr lang="zh-TW" altLang="en-US"/>
        </a:p>
      </dgm:t>
    </dgm:pt>
    <dgm:pt modelId="{737F9752-3F5C-40CD-8BCA-EDBD6DC927F9}" type="sibTrans" cxnId="{EDE58D28-F906-4268-8E6E-28FC393BB6EC}">
      <dgm:prSet/>
      <dgm:spPr/>
      <dgm:t>
        <a:bodyPr/>
        <a:lstStyle/>
        <a:p>
          <a:endParaRPr lang="zh-TW" altLang="en-US"/>
        </a:p>
      </dgm:t>
    </dgm:pt>
    <dgm:pt modelId="{91E743C2-24CF-43C5-8C55-A4BDEB1FB45E}" type="pres">
      <dgm:prSet presAssocID="{9F9F34B9-8B70-400E-BC5E-C8550CF33B9A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19BACB59-ABE9-4405-BED2-07BA1A17353F}" type="pres">
      <dgm:prSet presAssocID="{0340F2EB-741A-405C-B833-9B96980225A5}" presName="composite" presStyleCnt="0"/>
      <dgm:spPr/>
    </dgm:pt>
    <dgm:pt modelId="{A4A8A51C-F5D0-4B35-824C-19BC1719A589}" type="pres">
      <dgm:prSet presAssocID="{0340F2EB-741A-405C-B833-9B96980225A5}" presName="Image" presStyleLbl="alignNode1" presStyleIdx="0" presStyleCnt="3" custLinFactNeighborX="-34086" custLinFactNeighborY="13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D64857-6815-406A-B6D0-3A0CD1AFBC64}" type="pres">
      <dgm:prSet presAssocID="{0340F2EB-741A-405C-B833-9B96980225A5}" presName="Accent" presStyleLbl="parChTrans1D1" presStyleIdx="0" presStyleCnt="3" custLinFactX="-219100000" custLinFactNeighborX="-219160870" custLinFactNeighborY="-2783"/>
      <dgm:spPr/>
    </dgm:pt>
    <dgm:pt modelId="{A95062E4-0501-4EE5-98F5-BB52666F49C0}" type="pres">
      <dgm:prSet presAssocID="{0340F2EB-741A-405C-B833-9B96980225A5}" presName="Parent" presStyleLbl="revTx" presStyleIdx="0" presStyleCnt="3" custLinFactNeighborX="-34783" custLinFactNeighborY="696">
        <dgm:presLayoutVars>
          <dgm:chMax val="0"/>
          <dgm:chPref val="0"/>
          <dgm:bulletEnabled val="1"/>
        </dgm:presLayoutVars>
      </dgm:prSet>
      <dgm:spPr/>
    </dgm:pt>
    <dgm:pt modelId="{C8F7B2F2-F86D-4FAD-9890-D6A2E1753708}" type="pres">
      <dgm:prSet presAssocID="{27EB0324-F778-4909-AA57-B963BF4FA519}" presName="sibTrans" presStyleCnt="0"/>
      <dgm:spPr/>
    </dgm:pt>
    <dgm:pt modelId="{26068AA7-BD34-46D6-B743-3E15FA34E490}" type="pres">
      <dgm:prSet presAssocID="{EB71D3A9-7D7A-422C-AAD4-688CC401D98B}" presName="composite" presStyleCnt="0"/>
      <dgm:spPr/>
    </dgm:pt>
    <dgm:pt modelId="{6FC5CE22-188C-402C-BC78-5E57C7B46DD5}" type="pres">
      <dgm:prSet presAssocID="{EB71D3A9-7D7A-422C-AAD4-688CC401D98B}" presName="Image" presStyleLbl="alig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D573243-B909-4905-AA0F-8E07DA36F3F0}" type="pres">
      <dgm:prSet presAssocID="{EB71D3A9-7D7A-422C-AAD4-688CC401D98B}" presName="Accent" presStyleLbl="parChTrans1D1" presStyleIdx="1" presStyleCnt="3"/>
      <dgm:spPr/>
    </dgm:pt>
    <dgm:pt modelId="{E22C4188-53BE-4AD2-BED2-3EB2AB325D23}" type="pres">
      <dgm:prSet presAssocID="{EB71D3A9-7D7A-422C-AAD4-688CC401D98B}" presName="Paren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D72574A-B6EA-4F90-B2A3-5C3ECC5B7CE3}" type="pres">
      <dgm:prSet presAssocID="{9B1D3F2B-91DF-4C03-90A7-7A58E1FAF595}" presName="sibTrans" presStyleCnt="0"/>
      <dgm:spPr/>
    </dgm:pt>
    <dgm:pt modelId="{2438C677-55FA-45E6-BD98-06E6B662C584}" type="pres">
      <dgm:prSet presAssocID="{66C7D8BB-232F-48D4-AE6A-1A39FB893135}" presName="composite" presStyleCnt="0"/>
      <dgm:spPr/>
    </dgm:pt>
    <dgm:pt modelId="{D698D385-B046-49D7-B06D-F61953C943B5}" type="pres">
      <dgm:prSet presAssocID="{66C7D8BB-232F-48D4-AE6A-1A39FB893135}" presName="Image" presStyleLbl="alignNode1" presStyleIdx="2" presStyleCnt="3" custLinFactNeighborX="34087" custLinFactNeighborY="487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2673CB2-54C2-48BA-B43B-F17C4CB541B7}" type="pres">
      <dgm:prSet presAssocID="{66C7D8BB-232F-48D4-AE6A-1A39FB893135}" presName="Accent" presStyleLbl="parChTrans1D1" presStyleIdx="2" presStyleCnt="3"/>
      <dgm:spPr/>
    </dgm:pt>
    <dgm:pt modelId="{B3920671-AB58-433B-88D9-92E456017E80}" type="pres">
      <dgm:prSet presAssocID="{66C7D8BB-232F-48D4-AE6A-1A39FB893135}" presName="Parent" presStyleLbl="revTx" presStyleIdx="2" presStyleCnt="3" custLinFactNeighborX="29913">
        <dgm:presLayoutVars>
          <dgm:chMax val="0"/>
          <dgm:chPref val="0"/>
          <dgm:bulletEnabled val="1"/>
        </dgm:presLayoutVars>
      </dgm:prSet>
      <dgm:spPr/>
    </dgm:pt>
  </dgm:ptLst>
  <dgm:cxnLst>
    <dgm:cxn modelId="{C15D8BCE-4D43-46B8-B36B-246AC208AF39}" type="presOf" srcId="{EB71D3A9-7D7A-422C-AAD4-688CC401D98B}" destId="{E22C4188-53BE-4AD2-BED2-3EB2AB325D23}" srcOrd="0" destOrd="0" presId="urn:microsoft.com/office/officeart/2008/layout/PictureLineup"/>
    <dgm:cxn modelId="{84554E3B-3A32-4E06-8344-EEFA1EF5E9A3}" type="presOf" srcId="{9F9F34B9-8B70-400E-BC5E-C8550CF33B9A}" destId="{91E743C2-24CF-43C5-8C55-A4BDEB1FB45E}" srcOrd="0" destOrd="0" presId="urn:microsoft.com/office/officeart/2008/layout/PictureLineup"/>
    <dgm:cxn modelId="{90200BEB-D41B-41BC-AEFD-42A694B4E0A3}" type="presOf" srcId="{0340F2EB-741A-405C-B833-9B96980225A5}" destId="{A95062E4-0501-4EE5-98F5-BB52666F49C0}" srcOrd="0" destOrd="0" presId="urn:microsoft.com/office/officeart/2008/layout/PictureLineup"/>
    <dgm:cxn modelId="{68A61232-7EE2-4A86-8C6F-7524ABDB2025}" srcId="{9F9F34B9-8B70-400E-BC5E-C8550CF33B9A}" destId="{0340F2EB-741A-405C-B833-9B96980225A5}" srcOrd="0" destOrd="0" parTransId="{3BFC0E5A-56F3-4EA9-BEBF-2D4C555A67C4}" sibTransId="{27EB0324-F778-4909-AA57-B963BF4FA519}"/>
    <dgm:cxn modelId="{EDE58D28-F906-4268-8E6E-28FC393BB6EC}" srcId="{9F9F34B9-8B70-400E-BC5E-C8550CF33B9A}" destId="{66C7D8BB-232F-48D4-AE6A-1A39FB893135}" srcOrd="2" destOrd="0" parTransId="{C4B5556C-703A-4D10-8E05-2D664E9AE447}" sibTransId="{737F9752-3F5C-40CD-8BCA-EDBD6DC927F9}"/>
    <dgm:cxn modelId="{E9964597-37FF-4396-A2BC-0AE90554F4E6}" srcId="{9F9F34B9-8B70-400E-BC5E-C8550CF33B9A}" destId="{EB71D3A9-7D7A-422C-AAD4-688CC401D98B}" srcOrd="1" destOrd="0" parTransId="{A7CE8667-B432-4F55-81BC-421CF93B4A20}" sibTransId="{9B1D3F2B-91DF-4C03-90A7-7A58E1FAF595}"/>
    <dgm:cxn modelId="{E9B25E5A-61BC-4230-96B2-C3DEB4B8ED58}" type="presOf" srcId="{66C7D8BB-232F-48D4-AE6A-1A39FB893135}" destId="{B3920671-AB58-433B-88D9-92E456017E80}" srcOrd="0" destOrd="0" presId="urn:microsoft.com/office/officeart/2008/layout/PictureLineup"/>
    <dgm:cxn modelId="{D1098049-A6E9-4429-98F7-7F3C0E9BBFBD}" type="presParOf" srcId="{91E743C2-24CF-43C5-8C55-A4BDEB1FB45E}" destId="{19BACB59-ABE9-4405-BED2-07BA1A17353F}" srcOrd="0" destOrd="0" presId="urn:microsoft.com/office/officeart/2008/layout/PictureLineup"/>
    <dgm:cxn modelId="{BE9D1BF2-9D39-43A6-8E09-8D5B78EF30D6}" type="presParOf" srcId="{19BACB59-ABE9-4405-BED2-07BA1A17353F}" destId="{A4A8A51C-F5D0-4B35-824C-19BC1719A589}" srcOrd="0" destOrd="0" presId="urn:microsoft.com/office/officeart/2008/layout/PictureLineup"/>
    <dgm:cxn modelId="{54279B10-70EA-4E8D-B557-71E262AC18CF}" type="presParOf" srcId="{19BACB59-ABE9-4405-BED2-07BA1A17353F}" destId="{CAD64857-6815-406A-B6D0-3A0CD1AFBC64}" srcOrd="1" destOrd="0" presId="urn:microsoft.com/office/officeart/2008/layout/PictureLineup"/>
    <dgm:cxn modelId="{30E709EC-3B62-4712-A418-0032288CE78C}" type="presParOf" srcId="{19BACB59-ABE9-4405-BED2-07BA1A17353F}" destId="{A95062E4-0501-4EE5-98F5-BB52666F49C0}" srcOrd="2" destOrd="0" presId="urn:microsoft.com/office/officeart/2008/layout/PictureLineup"/>
    <dgm:cxn modelId="{D80B684E-1684-4123-8132-290B38ACB2D5}" type="presParOf" srcId="{91E743C2-24CF-43C5-8C55-A4BDEB1FB45E}" destId="{C8F7B2F2-F86D-4FAD-9890-D6A2E1753708}" srcOrd="1" destOrd="0" presId="urn:microsoft.com/office/officeart/2008/layout/PictureLineup"/>
    <dgm:cxn modelId="{3B07AC71-697C-4425-BB86-DA8DAA1687D5}" type="presParOf" srcId="{91E743C2-24CF-43C5-8C55-A4BDEB1FB45E}" destId="{26068AA7-BD34-46D6-B743-3E15FA34E490}" srcOrd="2" destOrd="0" presId="urn:microsoft.com/office/officeart/2008/layout/PictureLineup"/>
    <dgm:cxn modelId="{4212E275-BCF1-4D75-883F-D8D359C41779}" type="presParOf" srcId="{26068AA7-BD34-46D6-B743-3E15FA34E490}" destId="{6FC5CE22-188C-402C-BC78-5E57C7B46DD5}" srcOrd="0" destOrd="0" presId="urn:microsoft.com/office/officeart/2008/layout/PictureLineup"/>
    <dgm:cxn modelId="{2F0C2333-ABFA-45DC-9048-D77A3E4932B5}" type="presParOf" srcId="{26068AA7-BD34-46D6-B743-3E15FA34E490}" destId="{1D573243-B909-4905-AA0F-8E07DA36F3F0}" srcOrd="1" destOrd="0" presId="urn:microsoft.com/office/officeart/2008/layout/PictureLineup"/>
    <dgm:cxn modelId="{9598D89D-D075-483E-88A9-1F6A00E6CC70}" type="presParOf" srcId="{26068AA7-BD34-46D6-B743-3E15FA34E490}" destId="{E22C4188-53BE-4AD2-BED2-3EB2AB325D23}" srcOrd="2" destOrd="0" presId="urn:microsoft.com/office/officeart/2008/layout/PictureLineup"/>
    <dgm:cxn modelId="{AF463442-285F-432F-A256-DB3E986B5927}" type="presParOf" srcId="{91E743C2-24CF-43C5-8C55-A4BDEB1FB45E}" destId="{AD72574A-B6EA-4F90-B2A3-5C3ECC5B7CE3}" srcOrd="3" destOrd="0" presId="urn:microsoft.com/office/officeart/2008/layout/PictureLineup"/>
    <dgm:cxn modelId="{4B7CB586-16BC-4214-B8E6-ABDCFE67313C}" type="presParOf" srcId="{91E743C2-24CF-43C5-8C55-A4BDEB1FB45E}" destId="{2438C677-55FA-45E6-BD98-06E6B662C584}" srcOrd="4" destOrd="0" presId="urn:microsoft.com/office/officeart/2008/layout/PictureLineup"/>
    <dgm:cxn modelId="{80E4BA49-B85F-4957-BD72-D8191EACB4DD}" type="presParOf" srcId="{2438C677-55FA-45E6-BD98-06E6B662C584}" destId="{D698D385-B046-49D7-B06D-F61953C943B5}" srcOrd="0" destOrd="0" presId="urn:microsoft.com/office/officeart/2008/layout/PictureLineup"/>
    <dgm:cxn modelId="{63ED6273-FD10-4866-8F3E-4B2E283B392E}" type="presParOf" srcId="{2438C677-55FA-45E6-BD98-06E6B662C584}" destId="{12673CB2-54C2-48BA-B43B-F17C4CB541B7}" srcOrd="1" destOrd="0" presId="urn:microsoft.com/office/officeart/2008/layout/PictureLineup"/>
    <dgm:cxn modelId="{44F69224-68B3-410F-BA00-01A248ACBDB3}" type="presParOf" srcId="{2438C677-55FA-45E6-BD98-06E6B662C584}" destId="{B3920671-AB58-433B-88D9-92E456017E80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584F3-5057-4C32-B943-FB5E1AA4A899}">
      <dsp:nvSpPr>
        <dsp:cNvPr id="0" name=""/>
        <dsp:cNvSpPr/>
      </dsp:nvSpPr>
      <dsp:spPr>
        <a:xfrm>
          <a:off x="0" y="118709"/>
          <a:ext cx="10058399" cy="90558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baseline="0" dirty="0" smtClean="0"/>
            <a:t>希望可以讓您更加了解這塊蘊含自然資源的大地</a:t>
          </a:r>
          <a:endParaRPr lang="zh-TW" sz="3600" kern="1200" dirty="0"/>
        </a:p>
      </dsp:txBody>
      <dsp:txXfrm>
        <a:off x="44207" y="162916"/>
        <a:ext cx="9969985" cy="8171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26836-D7F4-4F60-9B27-BED91FD57F71}">
      <dsp:nvSpPr>
        <dsp:cNvPr id="0" name=""/>
        <dsp:cNvSpPr/>
      </dsp:nvSpPr>
      <dsp:spPr>
        <a:xfrm rot="10800000">
          <a:off x="1986535" y="0"/>
          <a:ext cx="6688836" cy="1450757"/>
        </a:xfrm>
        <a:prstGeom prst="homePlat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744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kern="1200" baseline="0" dirty="0" smtClean="0"/>
            <a:t>東港鎮</a:t>
          </a:r>
          <a:br>
            <a:rPr lang="zh-TW" sz="3900" b="1" kern="1200" baseline="0" dirty="0" smtClean="0"/>
          </a:br>
          <a:endParaRPr lang="zh-TW" sz="3900" kern="1200" dirty="0"/>
        </a:p>
      </dsp:txBody>
      <dsp:txXfrm rot="10800000">
        <a:off x="2349224" y="0"/>
        <a:ext cx="6326147" cy="1450757"/>
      </dsp:txXfrm>
    </dsp:sp>
    <dsp:sp modelId="{A3839EA8-1A40-4F08-BE75-B48D5D5EC0D7}">
      <dsp:nvSpPr>
        <dsp:cNvPr id="0" name=""/>
        <dsp:cNvSpPr/>
      </dsp:nvSpPr>
      <dsp:spPr>
        <a:xfrm>
          <a:off x="1322092" y="0"/>
          <a:ext cx="1450757" cy="14507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334DE-7BD4-475E-A809-D1AE32052BFE}">
      <dsp:nvSpPr>
        <dsp:cNvPr id="0" name=""/>
        <dsp:cNvSpPr/>
      </dsp:nvSpPr>
      <dsp:spPr>
        <a:xfrm>
          <a:off x="2891" y="660713"/>
          <a:ext cx="2249720" cy="26467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F054F-6264-44A4-AC23-7B6EA395BDDB}">
      <dsp:nvSpPr>
        <dsp:cNvPr id="0" name=""/>
        <dsp:cNvSpPr/>
      </dsp:nvSpPr>
      <dsp:spPr>
        <a:xfrm>
          <a:off x="115377" y="766582"/>
          <a:ext cx="2024748" cy="17203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6C2F7-94E3-49E1-8286-A6FB646C7552}">
      <dsp:nvSpPr>
        <dsp:cNvPr id="0" name=""/>
        <dsp:cNvSpPr/>
      </dsp:nvSpPr>
      <dsp:spPr>
        <a:xfrm>
          <a:off x="115377" y="2486957"/>
          <a:ext cx="2024748" cy="71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黑鮪魚</a:t>
          </a:r>
          <a:endParaRPr lang="zh-TW" altLang="en-US" sz="3100" kern="1200" dirty="0"/>
        </a:p>
      </dsp:txBody>
      <dsp:txXfrm>
        <a:off x="115377" y="2486957"/>
        <a:ext cx="2024748" cy="714617"/>
      </dsp:txXfrm>
    </dsp:sp>
    <dsp:sp modelId="{95F85FEA-FBE1-4912-BE33-A9EED1B591A0}">
      <dsp:nvSpPr>
        <dsp:cNvPr id="0" name=""/>
        <dsp:cNvSpPr/>
      </dsp:nvSpPr>
      <dsp:spPr>
        <a:xfrm>
          <a:off x="2772515" y="660713"/>
          <a:ext cx="2249720" cy="26467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30C32-6F31-4EED-A4FC-BFFDD71A0142}">
      <dsp:nvSpPr>
        <dsp:cNvPr id="0" name=""/>
        <dsp:cNvSpPr/>
      </dsp:nvSpPr>
      <dsp:spPr>
        <a:xfrm>
          <a:off x="2885001" y="766582"/>
          <a:ext cx="2024748" cy="172037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8095E-73B8-4DA1-A4C9-9C5529F3E516}">
      <dsp:nvSpPr>
        <dsp:cNvPr id="0" name=""/>
        <dsp:cNvSpPr/>
      </dsp:nvSpPr>
      <dsp:spPr>
        <a:xfrm>
          <a:off x="2885001" y="2486957"/>
          <a:ext cx="2024748" cy="71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櫻花蝦</a:t>
          </a:r>
          <a:endParaRPr lang="zh-TW" altLang="en-US" sz="3100" kern="1200" dirty="0"/>
        </a:p>
      </dsp:txBody>
      <dsp:txXfrm>
        <a:off x="2885001" y="2486957"/>
        <a:ext cx="2024748" cy="714617"/>
      </dsp:txXfrm>
    </dsp:sp>
    <dsp:sp modelId="{BF896977-6C17-4D5A-A209-9FA62ED80D63}">
      <dsp:nvSpPr>
        <dsp:cNvPr id="0" name=""/>
        <dsp:cNvSpPr/>
      </dsp:nvSpPr>
      <dsp:spPr>
        <a:xfrm>
          <a:off x="5542139" y="660713"/>
          <a:ext cx="2249720" cy="26467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F6351-551B-4D32-A0ED-5BF68AB9D384}">
      <dsp:nvSpPr>
        <dsp:cNvPr id="0" name=""/>
        <dsp:cNvSpPr/>
      </dsp:nvSpPr>
      <dsp:spPr>
        <a:xfrm>
          <a:off x="5654626" y="766582"/>
          <a:ext cx="2024748" cy="172037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0C4B6-B8B0-4838-A65B-2D006226BB29}">
      <dsp:nvSpPr>
        <dsp:cNvPr id="0" name=""/>
        <dsp:cNvSpPr/>
      </dsp:nvSpPr>
      <dsp:spPr>
        <a:xfrm>
          <a:off x="5654626" y="2486957"/>
          <a:ext cx="2024748" cy="71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雙糕潤</a:t>
          </a:r>
          <a:endParaRPr lang="en-US" altLang="zh-TW" sz="3100" kern="1200" dirty="0" smtClean="0"/>
        </a:p>
      </dsp:txBody>
      <dsp:txXfrm>
        <a:off x="5654626" y="2486957"/>
        <a:ext cx="2024748" cy="7146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3E97-EA68-4177-BFCA-A2EE92F44B21}">
      <dsp:nvSpPr>
        <dsp:cNvPr id="0" name=""/>
        <dsp:cNvSpPr/>
      </dsp:nvSpPr>
      <dsp:spPr>
        <a:xfrm>
          <a:off x="0" y="8460"/>
          <a:ext cx="10058399" cy="1433835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700" kern="1200" baseline="0" smtClean="0"/>
            <a:t>墾丁</a:t>
          </a:r>
          <a:endParaRPr lang="zh-TW" sz="5700" kern="1200"/>
        </a:p>
      </dsp:txBody>
      <dsp:txXfrm>
        <a:off x="69994" y="78454"/>
        <a:ext cx="9918411" cy="12938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F8D18-28B8-49BA-B721-040325001640}">
      <dsp:nvSpPr>
        <dsp:cNvPr id="0" name=""/>
        <dsp:cNvSpPr/>
      </dsp:nvSpPr>
      <dsp:spPr>
        <a:xfrm>
          <a:off x="0" y="439737"/>
          <a:ext cx="3143249" cy="25145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1D5FA-D773-48A2-A18E-6C5B64C2FFB8}">
      <dsp:nvSpPr>
        <dsp:cNvPr id="0" name=""/>
        <dsp:cNvSpPr/>
      </dsp:nvSpPr>
      <dsp:spPr>
        <a:xfrm>
          <a:off x="282892" y="2702877"/>
          <a:ext cx="2797492" cy="8801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落山風</a:t>
          </a:r>
          <a:endParaRPr lang="zh-TW" altLang="en-US" sz="3800" kern="1200" dirty="0"/>
        </a:p>
      </dsp:txBody>
      <dsp:txXfrm>
        <a:off x="282892" y="2702877"/>
        <a:ext cx="2797492" cy="880110"/>
      </dsp:txXfrm>
    </dsp:sp>
    <dsp:sp modelId="{DD3A0CFB-0D11-4A05-9DD8-B873054C4678}">
      <dsp:nvSpPr>
        <dsp:cNvPr id="0" name=""/>
        <dsp:cNvSpPr/>
      </dsp:nvSpPr>
      <dsp:spPr>
        <a:xfrm>
          <a:off x="3457575" y="439737"/>
          <a:ext cx="3143249" cy="251459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C6F0D-76E4-42E8-8F6C-2998867DB43F}">
      <dsp:nvSpPr>
        <dsp:cNvPr id="0" name=""/>
        <dsp:cNvSpPr/>
      </dsp:nvSpPr>
      <dsp:spPr>
        <a:xfrm>
          <a:off x="3740467" y="2702877"/>
          <a:ext cx="2797492" cy="8801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關山夕陽</a:t>
          </a:r>
          <a:endParaRPr lang="zh-TW" altLang="en-US" sz="3800" kern="1200" dirty="0"/>
        </a:p>
      </dsp:txBody>
      <dsp:txXfrm>
        <a:off x="3740467" y="2702877"/>
        <a:ext cx="2797492" cy="880110"/>
      </dsp:txXfrm>
    </dsp:sp>
    <dsp:sp modelId="{5CFFC2AC-47C2-46CB-A522-3263E2A22160}">
      <dsp:nvSpPr>
        <dsp:cNvPr id="0" name=""/>
        <dsp:cNvSpPr/>
      </dsp:nvSpPr>
      <dsp:spPr>
        <a:xfrm>
          <a:off x="6915149" y="439737"/>
          <a:ext cx="3143249" cy="251459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94A29-BF89-474E-B054-7F6BF39ED683}">
      <dsp:nvSpPr>
        <dsp:cNvPr id="0" name=""/>
        <dsp:cNvSpPr/>
      </dsp:nvSpPr>
      <dsp:spPr>
        <a:xfrm>
          <a:off x="7198042" y="2702877"/>
          <a:ext cx="2797492" cy="8801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海上活動</a:t>
          </a:r>
          <a:endParaRPr lang="zh-TW" altLang="en-US" sz="3800" kern="1200" dirty="0"/>
        </a:p>
      </dsp:txBody>
      <dsp:txXfrm>
        <a:off x="7198042" y="2702877"/>
        <a:ext cx="2797492" cy="8801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2FBEB-A799-44E7-BBAD-8120DAA6D1C9}">
      <dsp:nvSpPr>
        <dsp:cNvPr id="0" name=""/>
        <dsp:cNvSpPr/>
      </dsp:nvSpPr>
      <dsp:spPr>
        <a:xfrm>
          <a:off x="0" y="8460"/>
          <a:ext cx="10058399" cy="1433835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700" kern="1200" baseline="0" smtClean="0"/>
            <a:t>屏東市</a:t>
          </a:r>
          <a:endParaRPr lang="zh-TW" sz="5700" kern="1200"/>
        </a:p>
      </dsp:txBody>
      <dsp:txXfrm>
        <a:off x="69994" y="78454"/>
        <a:ext cx="9918411" cy="12938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48576-7D65-475B-9EC8-EA291EA9854D}">
      <dsp:nvSpPr>
        <dsp:cNvPr id="0" name=""/>
        <dsp:cNvSpPr/>
      </dsp:nvSpPr>
      <dsp:spPr>
        <a:xfrm>
          <a:off x="1207044" y="1092498"/>
          <a:ext cx="2052808" cy="172655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975F2-7C44-4FA8-BE5B-7AAC1EAAF6F1}">
      <dsp:nvSpPr>
        <dsp:cNvPr id="0" name=""/>
        <dsp:cNvSpPr/>
      </dsp:nvSpPr>
      <dsp:spPr>
        <a:xfrm>
          <a:off x="442299" y="1818312"/>
          <a:ext cx="1112549" cy="1112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觀光夜市</a:t>
          </a:r>
          <a:endParaRPr lang="zh-TW" altLang="en-US" sz="2900" kern="1200" dirty="0"/>
        </a:p>
      </dsp:txBody>
      <dsp:txXfrm>
        <a:off x="442299" y="1818312"/>
        <a:ext cx="1112549" cy="1112549"/>
      </dsp:txXfrm>
    </dsp:sp>
    <dsp:sp modelId="{6549FD21-467F-47A8-8B37-1EE1562D46B5}">
      <dsp:nvSpPr>
        <dsp:cNvPr id="0" name=""/>
        <dsp:cNvSpPr/>
      </dsp:nvSpPr>
      <dsp:spPr>
        <a:xfrm>
          <a:off x="4385167" y="1092498"/>
          <a:ext cx="2052808" cy="172655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6B221-CE2A-4A7C-A75D-2C001015D94E}">
      <dsp:nvSpPr>
        <dsp:cNvPr id="0" name=""/>
        <dsp:cNvSpPr/>
      </dsp:nvSpPr>
      <dsp:spPr>
        <a:xfrm>
          <a:off x="3620423" y="1818312"/>
          <a:ext cx="1112549" cy="1112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千禧公園</a:t>
          </a:r>
          <a:endParaRPr lang="zh-TW" altLang="en-US" sz="2900" kern="1200" dirty="0"/>
        </a:p>
      </dsp:txBody>
      <dsp:txXfrm>
        <a:off x="3620423" y="1818312"/>
        <a:ext cx="1112549" cy="1112549"/>
      </dsp:txXfrm>
    </dsp:sp>
    <dsp:sp modelId="{D843597C-8525-4E42-BA4C-00D8739C6D1F}">
      <dsp:nvSpPr>
        <dsp:cNvPr id="0" name=""/>
        <dsp:cNvSpPr/>
      </dsp:nvSpPr>
      <dsp:spPr>
        <a:xfrm>
          <a:off x="7563291" y="1092498"/>
          <a:ext cx="2052808" cy="172655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04D2A-18F4-403E-811C-3F9F879E9EBE}">
      <dsp:nvSpPr>
        <dsp:cNvPr id="0" name=""/>
        <dsp:cNvSpPr/>
      </dsp:nvSpPr>
      <dsp:spPr>
        <a:xfrm>
          <a:off x="6798546" y="1818312"/>
          <a:ext cx="1112549" cy="1112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美術館</a:t>
          </a:r>
          <a:endParaRPr lang="zh-TW" altLang="en-US" sz="2900" kern="1200" dirty="0"/>
        </a:p>
      </dsp:txBody>
      <dsp:txXfrm>
        <a:off x="6798546" y="1818312"/>
        <a:ext cx="1112549" cy="11125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1C7A-41B0-4765-9637-591BFF70CE2E}">
      <dsp:nvSpPr>
        <dsp:cNvPr id="0" name=""/>
        <dsp:cNvSpPr/>
      </dsp:nvSpPr>
      <dsp:spPr>
        <a:xfrm>
          <a:off x="0" y="8460"/>
          <a:ext cx="10058399" cy="1433835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700" kern="1200" baseline="0" smtClean="0"/>
            <a:t>屏東市人口變化</a:t>
          </a:r>
          <a:endParaRPr lang="zh-TW" sz="5700" kern="1200"/>
        </a:p>
      </dsp:txBody>
      <dsp:txXfrm>
        <a:off x="69994" y="78454"/>
        <a:ext cx="9918411" cy="12938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8F83B-A647-4729-9F4F-096A847A3F4C}">
      <dsp:nvSpPr>
        <dsp:cNvPr id="0" name=""/>
        <dsp:cNvSpPr/>
      </dsp:nvSpPr>
      <dsp:spPr>
        <a:xfrm>
          <a:off x="0" y="8460"/>
          <a:ext cx="10058399" cy="1433835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700" kern="1200" baseline="0" smtClean="0"/>
            <a:t>屏東產經介紹：</a:t>
          </a:r>
          <a:endParaRPr lang="zh-TW" sz="5700" kern="1200"/>
        </a:p>
      </dsp:txBody>
      <dsp:txXfrm>
        <a:off x="69994" y="78454"/>
        <a:ext cx="9918411" cy="12938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CBEA0-8DC3-411A-B92C-994400795819}">
      <dsp:nvSpPr>
        <dsp:cNvPr id="0" name=""/>
        <dsp:cNvSpPr/>
      </dsp:nvSpPr>
      <dsp:spPr>
        <a:xfrm>
          <a:off x="0" y="385640"/>
          <a:ext cx="8936736" cy="7685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590" tIns="333248" rIns="6935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藉著屏東平原是全台第二大平原的優勢發展卓越，甚至銷往外國。</a:t>
          </a:r>
        </a:p>
      </dsp:txBody>
      <dsp:txXfrm>
        <a:off x="0" y="385640"/>
        <a:ext cx="8936736" cy="768599"/>
      </dsp:txXfrm>
    </dsp:sp>
    <dsp:sp modelId="{3EF582C1-57EF-44E8-817A-21A6E06B8EC5}">
      <dsp:nvSpPr>
        <dsp:cNvPr id="0" name=""/>
        <dsp:cNvSpPr/>
      </dsp:nvSpPr>
      <dsp:spPr>
        <a:xfrm>
          <a:off x="446836" y="95052"/>
          <a:ext cx="6255715" cy="472320"/>
        </a:xfrm>
        <a:prstGeom prst="roundRect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51" tIns="0" rIns="2364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>
              <a:solidFill>
                <a:sysClr val="window" lastClr="FFFFFF"/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農業</a:t>
          </a:r>
        </a:p>
      </dsp:txBody>
      <dsp:txXfrm>
        <a:off x="469893" y="118109"/>
        <a:ext cx="6209601" cy="426206"/>
      </dsp:txXfrm>
    </dsp:sp>
    <dsp:sp modelId="{284DEDB3-8D76-415A-92A3-142699424B7C}">
      <dsp:nvSpPr>
        <dsp:cNvPr id="0" name=""/>
        <dsp:cNvSpPr/>
      </dsp:nvSpPr>
      <dsp:spPr>
        <a:xfrm>
          <a:off x="0" y="1544242"/>
          <a:ext cx="8936736" cy="7685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590" tIns="333248" rIns="6935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縣內所生產豬、肉牛、白肉雞、肉鴨及鵝隻數占全國第一</a:t>
          </a:r>
        </a:p>
      </dsp:txBody>
      <dsp:txXfrm>
        <a:off x="0" y="1544242"/>
        <a:ext cx="8936736" cy="768599"/>
      </dsp:txXfrm>
    </dsp:sp>
    <dsp:sp modelId="{C9D76F7C-3278-4ADB-B0EC-D8B39A0A91F5}">
      <dsp:nvSpPr>
        <dsp:cNvPr id="0" name=""/>
        <dsp:cNvSpPr/>
      </dsp:nvSpPr>
      <dsp:spPr>
        <a:xfrm>
          <a:off x="446836" y="1186212"/>
          <a:ext cx="6255715" cy="472320"/>
        </a:xfrm>
        <a:prstGeom prst="roundRect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51" tIns="0" rIns="2364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>
              <a:solidFill>
                <a:sysClr val="window" lastClr="FFFFFF"/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畜牧業</a:t>
          </a:r>
        </a:p>
      </dsp:txBody>
      <dsp:txXfrm>
        <a:off x="469893" y="1209269"/>
        <a:ext cx="6209601" cy="426206"/>
      </dsp:txXfrm>
    </dsp:sp>
    <dsp:sp modelId="{467D41BF-706E-409F-9EA8-340253BE7E39}">
      <dsp:nvSpPr>
        <dsp:cNvPr id="0" name=""/>
        <dsp:cNvSpPr/>
      </dsp:nvSpPr>
      <dsp:spPr>
        <a:xfrm>
          <a:off x="0" y="2513531"/>
          <a:ext cx="8936736" cy="7685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590" tIns="333248" rIns="6935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本縣為養殖產業發達之城市</a:t>
          </a:r>
          <a:r>
            <a:rPr lang="en-US" altLang="zh-TW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,</a:t>
          </a:r>
          <a:r>
            <a:rPr lang="zh-TW" alt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執全國之牛耳</a:t>
          </a:r>
          <a:r>
            <a:rPr lang="en-US" altLang="zh-TW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,</a:t>
          </a:r>
          <a:r>
            <a:rPr lang="zh-TW" alt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更引導全世界養殖業發展</a:t>
          </a:r>
        </a:p>
      </dsp:txBody>
      <dsp:txXfrm>
        <a:off x="0" y="2513531"/>
        <a:ext cx="8936736" cy="768599"/>
      </dsp:txXfrm>
    </dsp:sp>
    <dsp:sp modelId="{60CB3F53-A39E-4AB0-A49A-D5EEF5D48F96}">
      <dsp:nvSpPr>
        <dsp:cNvPr id="0" name=""/>
        <dsp:cNvSpPr/>
      </dsp:nvSpPr>
      <dsp:spPr>
        <a:xfrm>
          <a:off x="446836" y="2277371"/>
          <a:ext cx="6255715" cy="472320"/>
        </a:xfrm>
        <a:prstGeom prst="roundRect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51" tIns="0" rIns="2364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>
              <a:solidFill>
                <a:sysClr val="window" lastClr="FFFFFF"/>
              </a:solidFill>
              <a:latin typeface="Century Gothic" panose="020B0502020202020204"/>
              <a:ea typeface="微軟正黑體" panose="020B0604030504040204" pitchFamily="34" charset="-120"/>
              <a:cs typeface="+mn-cs"/>
            </a:rPr>
            <a:t>漁業</a:t>
          </a:r>
        </a:p>
      </dsp:txBody>
      <dsp:txXfrm>
        <a:off x="469893" y="2300428"/>
        <a:ext cx="6209601" cy="4262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8E386-312A-414F-9736-8C07A7A9D1A1}">
      <dsp:nvSpPr>
        <dsp:cNvPr id="0" name=""/>
        <dsp:cNvSpPr/>
      </dsp:nvSpPr>
      <dsp:spPr>
        <a:xfrm>
          <a:off x="0" y="8460"/>
          <a:ext cx="10058399" cy="1433835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700" kern="1200" baseline="0" dirty="0" smtClean="0"/>
            <a:t>介紹屏東縣的相關網頁：</a:t>
          </a:r>
          <a:endParaRPr lang="zh-TW" sz="5700" kern="1200" dirty="0"/>
        </a:p>
      </dsp:txBody>
      <dsp:txXfrm>
        <a:off x="69994" y="78454"/>
        <a:ext cx="9918411" cy="1293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6CF9F-4B3F-41D8-9DFC-C8F610C362D5}">
      <dsp:nvSpPr>
        <dsp:cNvPr id="0" name=""/>
        <dsp:cNvSpPr/>
      </dsp:nvSpPr>
      <dsp:spPr>
        <a:xfrm>
          <a:off x="0" y="1564260"/>
          <a:ext cx="2628900" cy="26289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1" kern="1200" baseline="0" dirty="0" smtClean="0"/>
            <a:t>屏東縣地圖</a:t>
          </a:r>
          <a:endParaRPr lang="zh-TW" sz="4800" kern="1200" dirty="0"/>
        </a:p>
      </dsp:txBody>
      <dsp:txXfrm>
        <a:off x="384993" y="1949253"/>
        <a:ext cx="1858914" cy="1858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048D-14D7-4E94-960A-601F32E2161E}">
      <dsp:nvSpPr>
        <dsp:cNvPr id="0" name=""/>
        <dsp:cNvSpPr/>
      </dsp:nvSpPr>
      <dsp:spPr>
        <a:xfrm>
          <a:off x="0" y="0"/>
          <a:ext cx="10058399" cy="1433835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700" kern="1200" baseline="0" smtClean="0"/>
            <a:t>屏東縣花與縣樹</a:t>
          </a:r>
          <a:endParaRPr lang="zh-TW" sz="5700" kern="1200"/>
        </a:p>
      </dsp:txBody>
      <dsp:txXfrm>
        <a:off x="69994" y="69994"/>
        <a:ext cx="9918411" cy="1293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18840-1AEE-43AF-85EF-92E85D8B0A6E}">
      <dsp:nvSpPr>
        <dsp:cNvPr id="0" name=""/>
        <dsp:cNvSpPr/>
      </dsp:nvSpPr>
      <dsp:spPr>
        <a:xfrm>
          <a:off x="659774" y="190012"/>
          <a:ext cx="2659106" cy="39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九重葛</a:t>
          </a:r>
          <a:endParaRPr lang="zh-TW" altLang="en-US" sz="1600" kern="1200" dirty="0"/>
        </a:p>
      </dsp:txBody>
      <dsp:txXfrm>
        <a:off x="659774" y="190012"/>
        <a:ext cx="2659106" cy="398865"/>
      </dsp:txXfrm>
    </dsp:sp>
    <dsp:sp modelId="{59E2DFD0-8D4B-409F-8B69-71B4E0EC9511}">
      <dsp:nvSpPr>
        <dsp:cNvPr id="0" name=""/>
        <dsp:cNvSpPr/>
      </dsp:nvSpPr>
      <dsp:spPr>
        <a:xfrm>
          <a:off x="659774" y="667934"/>
          <a:ext cx="2659106" cy="265910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18840-1AEE-43AF-85EF-92E85D8B0A6E}">
      <dsp:nvSpPr>
        <dsp:cNvPr id="0" name=""/>
        <dsp:cNvSpPr/>
      </dsp:nvSpPr>
      <dsp:spPr>
        <a:xfrm>
          <a:off x="659774" y="190012"/>
          <a:ext cx="2659106" cy="39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i="0" kern="1200" dirty="0" smtClean="0"/>
            <a:t>椰瓢</a:t>
          </a:r>
          <a:endParaRPr lang="zh-TW" altLang="en-US" sz="1800" kern="1200" dirty="0"/>
        </a:p>
      </dsp:txBody>
      <dsp:txXfrm>
        <a:off x="659774" y="190012"/>
        <a:ext cx="2659106" cy="398865"/>
      </dsp:txXfrm>
    </dsp:sp>
    <dsp:sp modelId="{59E2DFD0-8D4B-409F-8B69-71B4E0EC9511}">
      <dsp:nvSpPr>
        <dsp:cNvPr id="0" name=""/>
        <dsp:cNvSpPr/>
      </dsp:nvSpPr>
      <dsp:spPr>
        <a:xfrm>
          <a:off x="659774" y="667934"/>
          <a:ext cx="2659106" cy="265910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1CF8-D35C-4101-823F-AB506553944C}">
      <dsp:nvSpPr>
        <dsp:cNvPr id="0" name=""/>
        <dsp:cNvSpPr/>
      </dsp:nvSpPr>
      <dsp:spPr>
        <a:xfrm>
          <a:off x="0" y="8460"/>
          <a:ext cx="10058399" cy="1433835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700" kern="1200" baseline="0" dirty="0" smtClean="0"/>
            <a:t>萬丹鄉</a:t>
          </a:r>
          <a:endParaRPr lang="zh-TW" sz="5700" kern="1200" dirty="0"/>
        </a:p>
      </dsp:txBody>
      <dsp:txXfrm>
        <a:off x="69994" y="78454"/>
        <a:ext cx="9918411" cy="12938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81D99-FE66-4A9D-B732-C914D77D789E}">
      <dsp:nvSpPr>
        <dsp:cNvPr id="0" name=""/>
        <dsp:cNvSpPr/>
      </dsp:nvSpPr>
      <dsp:spPr>
        <a:xfrm>
          <a:off x="1980" y="346139"/>
          <a:ext cx="3141929" cy="216478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F02F2-943A-4B01-B2BD-52552B3B6065}">
      <dsp:nvSpPr>
        <dsp:cNvPr id="0" name=""/>
        <dsp:cNvSpPr/>
      </dsp:nvSpPr>
      <dsp:spPr>
        <a:xfrm>
          <a:off x="1980" y="2510929"/>
          <a:ext cx="3141929" cy="116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泥火山</a:t>
          </a:r>
          <a:endParaRPr lang="zh-TW" altLang="en-US" sz="3000" kern="1200" dirty="0"/>
        </a:p>
      </dsp:txBody>
      <dsp:txXfrm>
        <a:off x="1980" y="2510929"/>
        <a:ext cx="3141929" cy="1165655"/>
      </dsp:txXfrm>
    </dsp:sp>
    <dsp:sp modelId="{7599A9AA-EC94-46CC-A8BF-66F80B6F71C7}">
      <dsp:nvSpPr>
        <dsp:cNvPr id="0" name=""/>
        <dsp:cNvSpPr/>
      </dsp:nvSpPr>
      <dsp:spPr>
        <a:xfrm>
          <a:off x="3458235" y="346139"/>
          <a:ext cx="3141929" cy="216478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6923A0-5D64-496A-9E09-D6E1119B126C}">
      <dsp:nvSpPr>
        <dsp:cNvPr id="0" name=""/>
        <dsp:cNvSpPr/>
      </dsp:nvSpPr>
      <dsp:spPr>
        <a:xfrm>
          <a:off x="3458235" y="2510929"/>
          <a:ext cx="3141929" cy="116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           紅豆</a:t>
          </a:r>
          <a:endParaRPr lang="zh-TW" alt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300" kern="1200" dirty="0"/>
        </a:p>
      </dsp:txBody>
      <dsp:txXfrm>
        <a:off x="3458235" y="2510929"/>
        <a:ext cx="3141929" cy="1165655"/>
      </dsp:txXfrm>
    </dsp:sp>
    <dsp:sp modelId="{1D8E23BC-07D8-44E2-8851-B0C7E94859B7}">
      <dsp:nvSpPr>
        <dsp:cNvPr id="0" name=""/>
        <dsp:cNvSpPr/>
      </dsp:nvSpPr>
      <dsp:spPr>
        <a:xfrm>
          <a:off x="6914489" y="346139"/>
          <a:ext cx="3141929" cy="216478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70CF55-A131-4F74-A93D-6505D92FF422}">
      <dsp:nvSpPr>
        <dsp:cNvPr id="0" name=""/>
        <dsp:cNvSpPr/>
      </dsp:nvSpPr>
      <dsp:spPr>
        <a:xfrm>
          <a:off x="6914489" y="2510929"/>
          <a:ext cx="3141929" cy="116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阿國臭豆腐</a:t>
          </a:r>
          <a:endParaRPr lang="zh-TW" altLang="en-US" sz="3000" kern="1200" dirty="0"/>
        </a:p>
      </dsp:txBody>
      <dsp:txXfrm>
        <a:off x="6914489" y="2510929"/>
        <a:ext cx="3141929" cy="11656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1B115-25F4-4478-B552-1F0711B5F145}">
      <dsp:nvSpPr>
        <dsp:cNvPr id="0" name=""/>
        <dsp:cNvSpPr/>
      </dsp:nvSpPr>
      <dsp:spPr>
        <a:xfrm>
          <a:off x="0" y="16922"/>
          <a:ext cx="10058399" cy="1433835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700" kern="1200" baseline="0" smtClean="0"/>
            <a:t>潮州鎮</a:t>
          </a:r>
          <a:endParaRPr lang="zh-TW" sz="5700" kern="1200"/>
        </a:p>
      </dsp:txBody>
      <dsp:txXfrm>
        <a:off x="69994" y="86916"/>
        <a:ext cx="9918411" cy="12938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8A51C-F5D0-4B35-824C-19BC1719A589}">
      <dsp:nvSpPr>
        <dsp:cNvPr id="0" name=""/>
        <dsp:cNvSpPr/>
      </dsp:nvSpPr>
      <dsp:spPr>
        <a:xfrm>
          <a:off x="859345" y="25989"/>
          <a:ext cx="1868424" cy="186842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64857-6815-406A-B6D0-3A0CD1AFBC64}">
      <dsp:nvSpPr>
        <dsp:cNvPr id="0" name=""/>
        <dsp:cNvSpPr/>
      </dsp:nvSpPr>
      <dsp:spPr>
        <a:xfrm>
          <a:off x="677358" y="0"/>
          <a:ext cx="186" cy="3736848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062E4-0501-4EE5-98F5-BB52666F49C0}">
      <dsp:nvSpPr>
        <dsp:cNvPr id="0" name=""/>
        <dsp:cNvSpPr/>
      </dsp:nvSpPr>
      <dsp:spPr>
        <a:xfrm>
          <a:off x="846322" y="1868424"/>
          <a:ext cx="1868424" cy="1868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冷熱冰</a:t>
          </a:r>
          <a:endParaRPr lang="zh-TW" altLang="en-US" sz="4000" kern="1200" dirty="0"/>
        </a:p>
      </dsp:txBody>
      <dsp:txXfrm>
        <a:off x="846322" y="1868424"/>
        <a:ext cx="1868424" cy="1868424"/>
      </dsp:txXfrm>
    </dsp:sp>
    <dsp:sp modelId="{6FC5CE22-188C-402C-BC78-5E57C7B46DD5}">
      <dsp:nvSpPr>
        <dsp:cNvPr id="0" name=""/>
        <dsp:cNvSpPr/>
      </dsp:nvSpPr>
      <dsp:spPr>
        <a:xfrm>
          <a:off x="3365500" y="0"/>
          <a:ext cx="1868424" cy="186842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73243-B909-4905-AA0F-8E07DA36F3F0}">
      <dsp:nvSpPr>
        <dsp:cNvPr id="0" name=""/>
        <dsp:cNvSpPr/>
      </dsp:nvSpPr>
      <dsp:spPr>
        <a:xfrm>
          <a:off x="3365500" y="0"/>
          <a:ext cx="186" cy="3736848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C4188-53BE-4AD2-BED2-3EB2AB325D23}">
      <dsp:nvSpPr>
        <dsp:cNvPr id="0" name=""/>
        <dsp:cNvSpPr/>
      </dsp:nvSpPr>
      <dsp:spPr>
        <a:xfrm>
          <a:off x="3365500" y="1868424"/>
          <a:ext cx="1868424" cy="1868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三山國王廟</a:t>
          </a:r>
          <a:endParaRPr lang="zh-TW" altLang="en-US" sz="4000" kern="1200" dirty="0"/>
        </a:p>
      </dsp:txBody>
      <dsp:txXfrm>
        <a:off x="3365500" y="1868424"/>
        <a:ext cx="1868424" cy="1868424"/>
      </dsp:txXfrm>
    </dsp:sp>
    <dsp:sp modelId="{D698D385-B046-49D7-B06D-F61953C943B5}">
      <dsp:nvSpPr>
        <dsp:cNvPr id="0" name=""/>
        <dsp:cNvSpPr/>
      </dsp:nvSpPr>
      <dsp:spPr>
        <a:xfrm>
          <a:off x="5871673" y="90992"/>
          <a:ext cx="1868424" cy="186842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73CB2-54C2-48BA-B43B-F17C4CB541B7}">
      <dsp:nvSpPr>
        <dsp:cNvPr id="0" name=""/>
        <dsp:cNvSpPr/>
      </dsp:nvSpPr>
      <dsp:spPr>
        <a:xfrm>
          <a:off x="5234783" y="0"/>
          <a:ext cx="186" cy="3736848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20671-AB58-433B-88D9-92E456017E80}">
      <dsp:nvSpPr>
        <dsp:cNvPr id="0" name=""/>
        <dsp:cNvSpPr/>
      </dsp:nvSpPr>
      <dsp:spPr>
        <a:xfrm>
          <a:off x="5793685" y="1868424"/>
          <a:ext cx="1868424" cy="1868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炒粄條</a:t>
          </a:r>
          <a:endParaRPr lang="zh-TW" altLang="en-US" sz="4000" kern="1200" dirty="0"/>
        </a:p>
      </dsp:txBody>
      <dsp:txXfrm>
        <a:off x="5793685" y="1868424"/>
        <a:ext cx="1868424" cy="1868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t.sohot.com.tw/Default.aspx?tabid=663" TargetMode="External"/><Relationship Id="rId3" Type="http://schemas.openxmlformats.org/officeDocument/2006/relationships/diagramLayout" Target="../diagrams/layout19.xml"/><Relationship Id="rId7" Type="http://schemas.openxmlformats.org/officeDocument/2006/relationships/hyperlink" Target="http://www.pthg.gov.tw/tw/CP.aspx?s=994&amp;cp=1&amp;n=10873" TargetMode="Externa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hyperlink" Target="http://travel.taiwan.net.tw/Tap_TwGuide/tap_twguide_02.aspx?vacant=19" TargetMode="External"/><Relationship Id="rId4" Type="http://schemas.openxmlformats.org/officeDocument/2006/relationships/diagramQuickStyle" Target="../diagrams/quickStyle19.xml"/><Relationship Id="rId9" Type="http://schemas.openxmlformats.org/officeDocument/2006/relationships/hyperlink" Target="http://travel.network.com.tw/main/travel/pingtung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國境之南－屏東簡介</a:t>
            </a:r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676921049"/>
              </p:ext>
            </p:extLst>
          </p:nvPr>
        </p:nvGraphicFramePr>
        <p:xfrm>
          <a:off x="1100051" y="4455620"/>
          <a:ext cx="10058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雲朵形 3"/>
          <p:cNvSpPr/>
          <p:nvPr/>
        </p:nvSpPr>
        <p:spPr>
          <a:xfrm>
            <a:off x="743712" y="426720"/>
            <a:ext cx="3852672" cy="168249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太陽 4"/>
          <p:cNvSpPr/>
          <p:nvPr/>
        </p:nvSpPr>
        <p:spPr>
          <a:xfrm>
            <a:off x="7912608" y="329184"/>
            <a:ext cx="3243072" cy="21579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雲朵形 5"/>
          <p:cNvSpPr/>
          <p:nvPr/>
        </p:nvSpPr>
        <p:spPr>
          <a:xfrm>
            <a:off x="3553968" y="1078714"/>
            <a:ext cx="2791968" cy="146913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987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145343424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463282246"/>
              </p:ext>
            </p:extLst>
          </p:nvPr>
        </p:nvGraphicFramePr>
        <p:xfrm>
          <a:off x="1962912" y="2389632"/>
          <a:ext cx="8936736" cy="3377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38031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3543850151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直排文字版面配置區 9"/>
          <p:cNvSpPr>
            <a:spLocks noGrp="1"/>
          </p:cNvSpPr>
          <p:nvPr>
            <p:ph type="body" orient="vert" idx="1"/>
          </p:nvPr>
        </p:nvSpPr>
        <p:spPr>
          <a:xfrm>
            <a:off x="1243584" y="2235878"/>
            <a:ext cx="10058400" cy="4023360"/>
          </a:xfrm>
        </p:spPr>
        <p:txBody>
          <a:bodyPr vert="horz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屏東縣政府：</a:t>
            </a:r>
            <a:r>
              <a:rPr lang="en-US" altLang="zh-TW" dirty="0" smtClean="0">
                <a:hlinkClick r:id="rId7"/>
              </a:rPr>
              <a:t>http</a:t>
            </a:r>
            <a:r>
              <a:rPr lang="en-US" altLang="zh-TW" dirty="0">
                <a:hlinkClick r:id="rId7"/>
              </a:rPr>
              <a:t>://</a:t>
            </a:r>
            <a:r>
              <a:rPr lang="en-US" altLang="zh-TW" dirty="0" smtClean="0">
                <a:hlinkClick r:id="rId7"/>
              </a:rPr>
              <a:t>www.pthg.gov.tw/tw/CP.aspx?s=994&amp;cp=1&amp;n=10873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行動屏東：</a:t>
            </a:r>
            <a:r>
              <a:rPr lang="en-US" altLang="zh-TW" dirty="0">
                <a:hlinkClick r:id="rId8"/>
              </a:rPr>
              <a:t>http://</a:t>
            </a:r>
            <a:r>
              <a:rPr lang="en-US" altLang="zh-TW" dirty="0" smtClean="0">
                <a:hlinkClick r:id="rId8"/>
              </a:rPr>
              <a:t>pt.sohot.com.tw/Default.aspx?tabid=663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旅遊資訊王：</a:t>
            </a:r>
            <a:r>
              <a:rPr lang="en-US" altLang="zh-TW" dirty="0">
                <a:hlinkClick r:id="rId9"/>
              </a:rPr>
              <a:t>http://</a:t>
            </a:r>
            <a:r>
              <a:rPr lang="en-US" altLang="zh-TW" dirty="0" smtClean="0">
                <a:hlinkClick r:id="rId9"/>
              </a:rPr>
              <a:t>travel.network.com.tw/main/travel/pingtung.asp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觀光局介紹：</a:t>
            </a:r>
            <a:r>
              <a:rPr lang="en-US" altLang="zh-TW" dirty="0">
                <a:hlinkClick r:id="rId10"/>
              </a:rPr>
              <a:t>http://</a:t>
            </a:r>
            <a:r>
              <a:rPr lang="en-US" altLang="zh-TW" dirty="0" smtClean="0">
                <a:hlinkClick r:id="rId10"/>
              </a:rPr>
              <a:t>travel.taiwan.net.tw/Tap_TwGuide/tap_twguide_02.aspx?vacant=19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3334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8724900" y="414778"/>
          <a:ext cx="2628900" cy="575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158950" y="414778"/>
            <a:ext cx="3092800" cy="58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5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261978012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53383655"/>
              </p:ext>
            </p:extLst>
          </p:nvPr>
        </p:nvGraphicFramePr>
        <p:xfrm>
          <a:off x="1251712" y="2243328"/>
          <a:ext cx="3978656" cy="351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171897763"/>
              </p:ext>
            </p:extLst>
          </p:nvPr>
        </p:nvGraphicFramePr>
        <p:xfrm>
          <a:off x="6195568" y="2286000"/>
          <a:ext cx="3978656" cy="351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66611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76981569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52795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114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663277068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613408924"/>
              </p:ext>
            </p:extLst>
          </p:nvPr>
        </p:nvGraphicFramePr>
        <p:xfrm>
          <a:off x="1763776" y="2316480"/>
          <a:ext cx="8599424" cy="373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39762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064349535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12707127"/>
              </p:ext>
            </p:extLst>
          </p:nvPr>
        </p:nvGraphicFramePr>
        <p:xfrm>
          <a:off x="2365248" y="2170176"/>
          <a:ext cx="7794752" cy="396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1792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223762311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83146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18564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508616855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80704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6957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743001922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直線單箭頭接點 10"/>
          <p:cNvCxnSpPr/>
          <p:nvPr/>
        </p:nvCxnSpPr>
        <p:spPr>
          <a:xfrm>
            <a:off x="10204704" y="4693920"/>
            <a:ext cx="829056" cy="414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9920287" y="5108447"/>
            <a:ext cx="2109216" cy="90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9135808" y="5328718"/>
            <a:ext cx="33691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逐年下降</a:t>
            </a:r>
            <a:endParaRPr lang="zh-TW" alt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42240"/>
              </p:ext>
            </p:extLst>
          </p:nvPr>
        </p:nvGraphicFramePr>
        <p:xfrm>
          <a:off x="1188593" y="2084126"/>
          <a:ext cx="8252016" cy="31222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26008"/>
                <a:gridCol w="4126008"/>
              </a:tblGrid>
              <a:tr h="62445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年份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總人口數</a:t>
                      </a:r>
                      <a:endParaRPr lang="zh-TW" altLang="en-US" dirty="0"/>
                    </a:p>
                  </a:txBody>
                  <a:tcPr/>
                </a:tc>
              </a:tr>
              <a:tr h="6244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2009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213614</a:t>
                      </a:r>
                      <a:endParaRPr lang="zh-TW" altLang="en-US" dirty="0"/>
                    </a:p>
                  </a:txBody>
                  <a:tcPr/>
                </a:tc>
              </a:tr>
              <a:tr h="6244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211027</a:t>
                      </a:r>
                      <a:endParaRPr lang="zh-TW" altLang="en-US" dirty="0"/>
                    </a:p>
                  </a:txBody>
                  <a:tcPr/>
                </a:tc>
              </a:tr>
              <a:tr h="6244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209416</a:t>
                      </a:r>
                      <a:endParaRPr lang="zh-TW" altLang="en-US" dirty="0"/>
                    </a:p>
                  </a:txBody>
                  <a:tcPr/>
                </a:tc>
              </a:tr>
              <a:tr h="6244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207862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653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189</Words>
  <Application>Microsoft Office PowerPoint</Application>
  <PresentationFormat>寬螢幕</PresentationFormat>
  <Paragraphs>54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Calibri Light</vt:lpstr>
      <vt:lpstr>Century Gothic</vt:lpstr>
      <vt:lpstr>回顧</vt:lpstr>
      <vt:lpstr>國境之南－屏東簡介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國境之南－屏東簡介</dc:title>
  <dc:creator>黃詩涵</dc:creator>
  <cp:lastModifiedBy>黃詩涵</cp:lastModifiedBy>
  <cp:revision>9</cp:revision>
  <dcterms:created xsi:type="dcterms:W3CDTF">2013-09-26T14:07:53Z</dcterms:created>
  <dcterms:modified xsi:type="dcterms:W3CDTF">2013-09-26T15:26:55Z</dcterms:modified>
</cp:coreProperties>
</file>