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4" r:id="rId11"/>
    <p:sldId id="265" r:id="rId12"/>
    <p:sldId id="268" r:id="rId13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7F62105-556C-4C32-8C4A-B5A91D69AFC2}" type="datetimeFigureOut">
              <a:rPr lang="zh-TW" altLang="en-US" smtClean="0"/>
              <a:t>2013/9/26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F7CBE41-C0DD-4B98-8D39-FB86FCDF39B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thg.gov.tw/tw/index.aspx" TargetMode="External"/><Relationship Id="rId7" Type="http://schemas.openxmlformats.org/officeDocument/2006/relationships/slide" Target="slide2.xml"/><Relationship Id="rId2" Type="http://schemas.openxmlformats.org/officeDocument/2006/relationships/hyperlink" Target="http://tw.tranews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g5.elong.com/gate/big5/trip.elong.com/pingdong/" TargetMode="External"/><Relationship Id="rId5" Type="http://schemas.openxmlformats.org/officeDocument/2006/relationships/hyperlink" Target="http://zh.wikipedia.org/zh-tw/Wikipedia:%E9%A6%96%E9%A1%B5" TargetMode="External"/><Relationship Id="rId4" Type="http://schemas.openxmlformats.org/officeDocument/2006/relationships/hyperlink" Target="http://i-pingtung.com/Portal/Default.aspx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9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6.xml"/><Relationship Id="rId4" Type="http://schemas.openxmlformats.org/officeDocument/2006/relationships/slide" Target="slide5.xml"/><Relationship Id="rId9" Type="http://schemas.openxmlformats.org/officeDocument/2006/relationships/slide" Target="slide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Relationship Id="rId9" Type="http://schemas.openxmlformats.org/officeDocument/2006/relationships/image" Target="../media/image1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9792" y="4077072"/>
            <a:ext cx="4104456" cy="2088232"/>
          </a:xfrm>
        </p:spPr>
        <p:txBody>
          <a:bodyPr/>
          <a:lstStyle/>
          <a:p>
            <a:r>
              <a:rPr lang="zh-TW" altLang="zh-TW" sz="2800" dirty="0"/>
              <a:t>班級：四會一乙</a:t>
            </a:r>
          </a:p>
          <a:p>
            <a:r>
              <a:rPr lang="zh-TW" altLang="zh-TW" sz="2800" dirty="0"/>
              <a:t>學號：</a:t>
            </a:r>
            <a:r>
              <a:rPr lang="en-US" altLang="zh-TW" sz="2800" dirty="0"/>
              <a:t>102404203</a:t>
            </a:r>
            <a:endParaRPr lang="zh-TW" altLang="zh-TW" sz="2800" dirty="0"/>
          </a:p>
          <a:p>
            <a:r>
              <a:rPr lang="zh-TW" altLang="zh-TW" sz="2800" dirty="0"/>
              <a:t>姓名：郭香佐</a:t>
            </a:r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378" y="1196752"/>
            <a:ext cx="7272808" cy="1230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9695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000" dirty="0"/>
              <a:t>墾丁</a:t>
            </a:r>
            <a:r>
              <a:rPr lang="zh-TW" altLang="en-US" sz="4000" dirty="0" smtClean="0"/>
              <a:t>國家公園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zh-TW" altLang="en-US" sz="3200" dirty="0" smtClean="0"/>
              <a:t>景點介紹</a:t>
            </a:r>
            <a:r>
              <a:rPr lang="zh-TW" altLang="en-US" sz="3200" dirty="0" smtClean="0">
                <a:latin typeface="新細明體"/>
                <a:ea typeface="新細明體"/>
              </a:rPr>
              <a:t>：</a:t>
            </a:r>
            <a:endParaRPr lang="en-US" altLang="zh-TW" sz="3200" dirty="0" smtClean="0">
              <a:latin typeface="新細明體"/>
              <a:ea typeface="新細明體"/>
            </a:endParaRPr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/>
              <a:t>墾丁街</a:t>
            </a:r>
            <a:endParaRPr lang="en-US" altLang="zh-TW" sz="2400" dirty="0" smtClean="0"/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國立海洋生物</a:t>
            </a:r>
            <a:r>
              <a:rPr lang="zh-TW" altLang="en-US" sz="2400" dirty="0" smtClean="0"/>
              <a:t>博物館</a:t>
            </a:r>
            <a:endParaRPr lang="en-US" altLang="zh-TW" sz="2400" dirty="0" smtClean="0"/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/>
              <a:t>白沙灣</a:t>
            </a:r>
            <a:endParaRPr lang="en-US" altLang="zh-TW" sz="2400" dirty="0" smtClean="0"/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後壁湖</a:t>
            </a:r>
            <a:r>
              <a:rPr lang="zh-TW" altLang="en-US" sz="2400" dirty="0" smtClean="0"/>
              <a:t>遊艇碼頭</a:t>
            </a:r>
            <a:endParaRPr lang="en-US" altLang="zh-TW" sz="2400" dirty="0" smtClean="0"/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鵝鑾鼻</a:t>
            </a:r>
            <a:r>
              <a:rPr lang="zh-TW" altLang="en-US" sz="2400" dirty="0" smtClean="0"/>
              <a:t>公園</a:t>
            </a:r>
            <a:endParaRPr lang="en-US" altLang="zh-TW" sz="2400" dirty="0" smtClean="0"/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/>
              <a:t>風</a:t>
            </a:r>
            <a:r>
              <a:rPr lang="zh-TW" altLang="en-US" sz="2400" dirty="0" smtClean="0"/>
              <a:t>吹沙</a:t>
            </a:r>
            <a:endParaRPr lang="zh-TW" altLang="en-US" sz="2400" dirty="0"/>
          </a:p>
        </p:txBody>
      </p:sp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476672"/>
            <a:ext cx="4680520" cy="351039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923" y="908720"/>
            <a:ext cx="4800533" cy="3600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98" y="1340768"/>
            <a:ext cx="5101158" cy="382586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06" y="1683881"/>
            <a:ext cx="4957142" cy="37178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306" y="737256"/>
            <a:ext cx="5029150" cy="377186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290" y="1178750"/>
            <a:ext cx="5317182" cy="39878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76785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619944" y="404664"/>
            <a:ext cx="7467600" cy="79695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墾丁國家公園</a:t>
            </a:r>
            <a:r>
              <a:rPr lang="en-US" altLang="zh-TW" sz="4000" dirty="0" smtClean="0"/>
              <a:t>-2</a:t>
            </a:r>
            <a:endParaRPr lang="zh-TW" altLang="en-US" sz="4000" dirty="0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609600" y="1556792"/>
            <a:ext cx="7467600" cy="506956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00"/>
              </a:lnSpc>
            </a:pPr>
            <a:r>
              <a:rPr lang="zh-TW" altLang="en-US" sz="3200" dirty="0" smtClean="0"/>
              <a:t>景點介紹</a:t>
            </a:r>
            <a:r>
              <a:rPr lang="zh-TW" altLang="en-US" sz="3200" dirty="0" smtClean="0">
                <a:latin typeface="新細明體"/>
                <a:ea typeface="新細明體"/>
              </a:rPr>
              <a:t>：</a:t>
            </a:r>
            <a:endParaRPr lang="en-US" altLang="zh-TW" sz="3200" dirty="0" smtClean="0">
              <a:latin typeface="新細明體"/>
              <a:ea typeface="新細明體"/>
            </a:endParaRPr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>
                <a:latin typeface="新細明體"/>
                <a:ea typeface="新細明體"/>
              </a:rPr>
              <a:t>貓鼻頭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>
                <a:latin typeface="新細明體"/>
                <a:ea typeface="新細明體"/>
              </a:rPr>
              <a:t>南灣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新細明體"/>
                <a:ea typeface="新細明體"/>
              </a:rPr>
              <a:t>青蛙</a:t>
            </a:r>
            <a:r>
              <a:rPr lang="zh-TW" altLang="en-US" sz="2400" dirty="0" smtClean="0">
                <a:latin typeface="新細明體"/>
                <a:ea typeface="新細明體"/>
              </a:rPr>
              <a:t>石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>
                <a:latin typeface="新細明體"/>
                <a:ea typeface="新細明體"/>
              </a:rPr>
              <a:t>南門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新細明體"/>
                <a:ea typeface="新細明體"/>
              </a:rPr>
              <a:t>大尖石</a:t>
            </a:r>
            <a:r>
              <a:rPr lang="zh-TW" altLang="en-US" sz="2400" dirty="0" smtClean="0">
                <a:latin typeface="新細明體"/>
                <a:ea typeface="新細明體"/>
              </a:rPr>
              <a:t>山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880110" lvl="1" indent="-51435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>
                <a:latin typeface="新細明體"/>
                <a:ea typeface="新細明體"/>
              </a:rPr>
              <a:t>墾丁青年活動中心</a:t>
            </a:r>
            <a:endParaRPr lang="en-US" altLang="zh-TW" sz="2400" dirty="0" smtClean="0">
              <a:latin typeface="新細明體"/>
              <a:ea typeface="新細明體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7047" y="1278398"/>
            <a:ext cx="4525094" cy="3393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040" y="1178762"/>
            <a:ext cx="4741118" cy="3555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450" y="1278398"/>
            <a:ext cx="4525094" cy="33938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660" y="892235"/>
            <a:ext cx="5286908" cy="396518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76" y="803139"/>
            <a:ext cx="5194776" cy="38960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487" y="464851"/>
            <a:ext cx="6768752" cy="50765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5666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96950"/>
          </a:xfrm>
        </p:spPr>
        <p:txBody>
          <a:bodyPr/>
          <a:lstStyle/>
          <a:p>
            <a:pPr marL="457200" indent="-457200">
              <a:buFont typeface="Wingdings" pitchFamily="2" charset="2"/>
              <a:buChar char="Ø"/>
            </a:pPr>
            <a:r>
              <a:rPr lang="zh-TW" altLang="en-US" dirty="0" smtClean="0"/>
              <a:t>引用資料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en-US" altLang="zh-TW" dirty="0" err="1"/>
              <a:t>TTNews</a:t>
            </a:r>
            <a:r>
              <a:rPr lang="zh-TW" altLang="zh-TW" dirty="0"/>
              <a:t>大台灣旅遊</a:t>
            </a:r>
            <a:r>
              <a:rPr lang="zh-TW" altLang="zh-TW" dirty="0" smtClean="0"/>
              <a:t>網</a:t>
            </a:r>
            <a:r>
              <a:rPr lang="en-US" altLang="zh-TW" dirty="0">
                <a:hlinkClick r:id="rId2"/>
              </a:rPr>
              <a:t>http://tw.tranews.com/</a:t>
            </a:r>
            <a:endParaRPr lang="en-US" altLang="zh-TW" dirty="0" smtClean="0"/>
          </a:p>
          <a:p>
            <a:pPr>
              <a:lnSpc>
                <a:spcPts val="4000"/>
              </a:lnSpc>
            </a:pPr>
            <a:r>
              <a:rPr lang="zh-TW" altLang="zh-TW" dirty="0" smtClean="0"/>
              <a:t>屏東縣政府</a:t>
            </a:r>
            <a:r>
              <a:rPr lang="en-US" altLang="zh-TW" dirty="0">
                <a:hlinkClick r:id="rId3"/>
              </a:rPr>
              <a:t>http://www.pthg.gov.tw/tw/index.aspx</a:t>
            </a:r>
            <a:endParaRPr lang="zh-TW" altLang="zh-TW" dirty="0"/>
          </a:p>
          <a:p>
            <a:pPr>
              <a:lnSpc>
                <a:spcPts val="4000"/>
              </a:lnSpc>
            </a:pPr>
            <a:r>
              <a:rPr lang="zh-TW" altLang="zh-TW" dirty="0"/>
              <a:t>屏東觀光旅遊</a:t>
            </a:r>
            <a:r>
              <a:rPr lang="zh-TW" altLang="zh-TW" dirty="0" smtClean="0"/>
              <a:t>網</a:t>
            </a:r>
            <a:r>
              <a:rPr lang="en-US" altLang="zh-TW" dirty="0">
                <a:hlinkClick r:id="rId4"/>
              </a:rPr>
              <a:t>http://</a:t>
            </a:r>
            <a:r>
              <a:rPr lang="en-US" altLang="zh-TW" dirty="0" smtClean="0">
                <a:hlinkClick r:id="rId4"/>
              </a:rPr>
              <a:t>i-pingtung.com/Portal/Default.aspx</a:t>
            </a:r>
            <a:endParaRPr lang="en-US" altLang="zh-TW" dirty="0" smtClean="0"/>
          </a:p>
          <a:p>
            <a:pPr>
              <a:lnSpc>
                <a:spcPts val="4000"/>
              </a:lnSpc>
            </a:pPr>
            <a:r>
              <a:rPr lang="zh-TW" altLang="zh-TW" dirty="0" smtClean="0"/>
              <a:t>維</a:t>
            </a:r>
            <a:r>
              <a:rPr lang="zh-TW" altLang="zh-TW" dirty="0"/>
              <a:t>基百</a:t>
            </a:r>
            <a:r>
              <a:rPr lang="zh-TW" altLang="zh-TW" dirty="0" smtClean="0"/>
              <a:t>科</a:t>
            </a:r>
            <a:r>
              <a:rPr lang="en-US" altLang="zh-TW" dirty="0">
                <a:hlinkClick r:id="rId5"/>
              </a:rPr>
              <a:t>http://zh.wikipedia.org/zh-tw/Wikipedia:%E9%A6%96%E9%A1%B5</a:t>
            </a:r>
            <a:endParaRPr lang="zh-TW" altLang="zh-TW" dirty="0"/>
          </a:p>
          <a:p>
            <a:pPr>
              <a:lnSpc>
                <a:spcPts val="4000"/>
              </a:lnSpc>
            </a:pPr>
            <a:r>
              <a:rPr lang="zh-TW" altLang="zh-TW" dirty="0"/>
              <a:t>藝龍</a:t>
            </a:r>
            <a:r>
              <a:rPr lang="zh-TW" altLang="zh-TW" dirty="0" smtClean="0"/>
              <a:t>旅遊指南</a:t>
            </a:r>
            <a:r>
              <a:rPr lang="en-US" altLang="zh-TW" dirty="0">
                <a:hlinkClick r:id="rId6"/>
              </a:rPr>
              <a:t>http://big5.elong.com/gate/big5/trip.elong.com/pingdong/</a:t>
            </a:r>
            <a:endParaRPr lang="zh-TW" altLang="zh-TW" dirty="0"/>
          </a:p>
        </p:txBody>
      </p:sp>
      <p:sp>
        <p:nvSpPr>
          <p:cNvPr id="4" name="橢圓 3">
            <a:hlinkClick r:id="rId7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0898141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b="1" dirty="0"/>
              <a:t>目錄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4000" dirty="0" smtClean="0">
                <a:hlinkClick r:id="rId2" action="ppaction://hlinksldjump"/>
              </a:rPr>
              <a:t>屏東基本介紹</a:t>
            </a:r>
            <a:endParaRPr lang="en-US" altLang="zh-TW" sz="4000" dirty="0" smtClean="0"/>
          </a:p>
          <a:p>
            <a:pPr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4000" dirty="0">
                <a:hlinkClick r:id="rId3" action="ppaction://hlinksldjump"/>
              </a:rPr>
              <a:t>氣候</a:t>
            </a:r>
            <a:r>
              <a:rPr lang="zh-TW" altLang="en-US" sz="4000" dirty="0" smtClean="0">
                <a:hlinkClick r:id="rId3" action="ppaction://hlinksldjump"/>
              </a:rPr>
              <a:t>條件</a:t>
            </a:r>
            <a:endParaRPr lang="en-US" altLang="zh-TW" sz="4000" dirty="0" smtClean="0"/>
          </a:p>
          <a:p>
            <a:pPr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4000" dirty="0"/>
              <a:t>景點</a:t>
            </a:r>
            <a:r>
              <a:rPr lang="zh-TW" altLang="en-US" sz="4000" dirty="0" smtClean="0"/>
              <a:t>介紹</a:t>
            </a:r>
            <a:endParaRPr lang="en-US" altLang="zh-TW" sz="4000" dirty="0" smtClean="0"/>
          </a:p>
          <a:p>
            <a:pPr marL="822960" lvl="1" indent="-457200">
              <a:lnSpc>
                <a:spcPts val="3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600" dirty="0" smtClean="0">
                <a:hlinkClick r:id="rId4" action="ppaction://hlinksldjump"/>
              </a:rPr>
              <a:t>六堆客家文化園區</a:t>
            </a:r>
            <a:endParaRPr lang="en-US" altLang="zh-TW" sz="3600" dirty="0" smtClean="0"/>
          </a:p>
          <a:p>
            <a:pPr marL="822960" lvl="1" indent="-457200">
              <a:lnSpc>
                <a:spcPts val="3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600" dirty="0" smtClean="0">
                <a:hlinkClick r:id="rId5" action="ppaction://hlinksldjump"/>
              </a:rPr>
              <a:t>三地門</a:t>
            </a:r>
            <a:endParaRPr lang="en-US" altLang="zh-TW" sz="3600" dirty="0" smtClean="0"/>
          </a:p>
          <a:p>
            <a:pPr marL="822960" lvl="1" indent="-457200">
              <a:lnSpc>
                <a:spcPts val="3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600" dirty="0">
                <a:hlinkClick r:id="rId6" action="ppaction://hlinksldjump"/>
              </a:rPr>
              <a:t>小</a:t>
            </a:r>
            <a:r>
              <a:rPr lang="zh-TW" altLang="en-US" sz="3600" dirty="0" smtClean="0">
                <a:hlinkClick r:id="rId6" action="ppaction://hlinksldjump"/>
              </a:rPr>
              <a:t>琉球</a:t>
            </a:r>
            <a:endParaRPr lang="en-US" altLang="zh-TW" sz="3600" dirty="0" smtClean="0"/>
          </a:p>
          <a:p>
            <a:pPr marL="822960" lvl="1" indent="-457200">
              <a:lnSpc>
                <a:spcPts val="3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3600" dirty="0">
                <a:hlinkClick r:id="rId7" action="ppaction://hlinksldjump"/>
              </a:rPr>
              <a:t>墾丁</a:t>
            </a:r>
            <a:r>
              <a:rPr lang="zh-TW" altLang="en-US" sz="3600" dirty="0" smtClean="0">
                <a:hlinkClick r:id="rId7" action="ppaction://hlinksldjump"/>
              </a:rPr>
              <a:t>國家公園</a:t>
            </a:r>
            <a:endParaRPr lang="en-US" altLang="zh-TW" sz="3600" dirty="0"/>
          </a:p>
          <a:p>
            <a:pPr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3600" dirty="0">
                <a:hlinkClick r:id="rId8" action="ppaction://hlinksldjump"/>
              </a:rPr>
              <a:t>引用資料</a:t>
            </a:r>
            <a:endParaRPr lang="en-US" altLang="zh-TW" sz="4000" dirty="0"/>
          </a:p>
        </p:txBody>
      </p:sp>
      <p:sp>
        <p:nvSpPr>
          <p:cNvPr id="4" name="橢圓 3">
            <a:hlinkClick r:id="rId9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79550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467600" cy="796950"/>
          </a:xfrm>
        </p:spPr>
        <p:txBody>
          <a:bodyPr>
            <a:normAutofit/>
          </a:bodyPr>
          <a:lstStyle/>
          <a:p>
            <a:pPr marL="457200" indent="-457200">
              <a:lnSpc>
                <a:spcPts val="5000"/>
              </a:lnSpc>
              <a:buFont typeface="Wingdings" panose="05000000000000000000" pitchFamily="2" charset="2"/>
              <a:buChar char="l"/>
            </a:pPr>
            <a:r>
              <a:rPr lang="zh-TW" altLang="en-US" sz="4000" dirty="0"/>
              <a:t>屏東基本介紹</a:t>
            </a:r>
            <a:endParaRPr lang="en-US" altLang="zh-TW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zh-TW" sz="2800" dirty="0"/>
              <a:t>屏東是台灣最南的縣，終年長夏，但因有季風的調節，氣候並不酷熱，素有“台灣的南洋”之稱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lnSpc>
                <a:spcPts val="4000"/>
              </a:lnSpc>
            </a:pPr>
            <a:r>
              <a:rPr lang="zh-TW" altLang="zh-TW" sz="2800" dirty="0"/>
              <a:t>屏東景觀豐富，全年都很適合旅行，且季季主題不同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lnSpc>
                <a:spcPts val="4000"/>
              </a:lnSpc>
            </a:pPr>
            <a:r>
              <a:rPr lang="zh-TW" altLang="en-US" sz="2800" dirty="0" smtClean="0"/>
              <a:t>春</a:t>
            </a:r>
            <a:r>
              <a:rPr lang="zh-TW" altLang="zh-TW" sz="2800" dirty="0" smtClean="0"/>
              <a:t>季</a:t>
            </a:r>
            <a:r>
              <a:rPr lang="zh-TW" altLang="zh-TW" sz="2800" dirty="0"/>
              <a:t>是節慶和美食的季節，著名的“春天吶喊”音樂會就在</a:t>
            </a:r>
            <a:r>
              <a:rPr lang="en-US" altLang="zh-TW" sz="2800" dirty="0"/>
              <a:t>4</a:t>
            </a:r>
            <a:r>
              <a:rPr lang="zh-TW" altLang="zh-TW" sz="2800" dirty="0"/>
              <a:t>月裏于墾丁沙灘上，面對大海，暢快開場。</a:t>
            </a:r>
            <a:endParaRPr lang="zh-TW" altLang="en-US" sz="2800" dirty="0"/>
          </a:p>
        </p:txBody>
      </p:sp>
      <p:sp>
        <p:nvSpPr>
          <p:cNvPr id="5" name="橢圓 4">
            <a:hlinkClick r:id="rId2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64776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457200" indent="-457200">
              <a:buFont typeface="Wingdings" panose="05000000000000000000" pitchFamily="2" charset="2"/>
              <a:buChar char="l"/>
            </a:pPr>
            <a:r>
              <a:rPr lang="zh-TW" altLang="en-US" sz="4400" dirty="0"/>
              <a:t>氣候條件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ts val="4000"/>
              </a:lnSpc>
            </a:pPr>
            <a:r>
              <a:rPr lang="zh-TW" altLang="zh-TW" sz="2800" dirty="0"/>
              <a:t>「西北雨，一直落，鯽仔魚，要娶某</a:t>
            </a:r>
            <a:r>
              <a:rPr lang="en-US" altLang="zh-TW" sz="2800" dirty="0"/>
              <a:t>......</a:t>
            </a:r>
            <a:r>
              <a:rPr lang="zh-TW" altLang="zh-TW" sz="2800" dirty="0"/>
              <a:t>」這首耳熟能詳的台灣童謠，你也能哼上幾句嗎？這裡就是西北雨的故鄉</a:t>
            </a:r>
            <a:r>
              <a:rPr lang="en-US" altLang="zh-TW" sz="2800" dirty="0"/>
              <a:t>─</a:t>
            </a:r>
            <a:r>
              <a:rPr lang="zh-TW" altLang="zh-TW" sz="2800" dirty="0"/>
              <a:t>屏東平原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pPr>
              <a:lnSpc>
                <a:spcPts val="4000"/>
              </a:lnSpc>
            </a:pPr>
            <a:r>
              <a:rPr lang="zh-TW" altLang="zh-TW" sz="2800" dirty="0"/>
              <a:t>這塊南國的土地，真是標準的夏天不熱、冬天不冷，民風純樸、物產豐富、氣候宜人。不過，刮起颱風或落山風，也常造成災害。 </a:t>
            </a:r>
            <a:endParaRPr lang="en-US" altLang="zh-TW" sz="2800" dirty="0" smtClean="0"/>
          </a:p>
          <a:p>
            <a:pPr>
              <a:lnSpc>
                <a:spcPts val="4000"/>
              </a:lnSpc>
            </a:pPr>
            <a:r>
              <a:rPr lang="zh-TW" altLang="zh-TW" sz="2800" dirty="0"/>
              <a:t>恆春半島因緊臨巴士海峽，更是台灣受颱風吹襲頻率最高的地區。</a:t>
            </a:r>
          </a:p>
          <a:p>
            <a:endParaRPr lang="zh-TW" altLang="en-US" sz="2800" dirty="0"/>
          </a:p>
        </p:txBody>
      </p:sp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8332109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7467600" cy="79695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六堆客家文化園區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>
            <a:normAutofit/>
          </a:bodyPr>
          <a:lstStyle/>
          <a:p>
            <a:r>
              <a:rPr lang="zh-TW" altLang="zh-TW" sz="2800" dirty="0"/>
              <a:t>位在屏東縣內埔鄉，共規劃九項遊園</a:t>
            </a:r>
            <a:r>
              <a:rPr lang="zh-TW" altLang="zh-TW" sz="2800" dirty="0" smtClean="0"/>
              <a:t>主題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/>
              <a:t>演藝</a:t>
            </a:r>
            <a:r>
              <a:rPr lang="zh-TW" altLang="en-US" sz="2800" dirty="0" smtClean="0"/>
              <a:t>廳</a:t>
            </a:r>
            <a:endParaRPr lang="en-US" altLang="zh-TW" sz="28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/>
              <a:t>多媒體展示</a:t>
            </a:r>
            <a:r>
              <a:rPr lang="zh-TW" altLang="en-US" sz="2800" dirty="0" smtClean="0"/>
              <a:t>館</a:t>
            </a:r>
            <a:endParaRPr lang="en-US" altLang="zh-TW" sz="28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/>
              <a:t>六堆客家文化園區開基伯</a:t>
            </a:r>
            <a:r>
              <a:rPr lang="zh-TW" altLang="en-US" sz="2800" dirty="0" smtClean="0"/>
              <a:t>公</a:t>
            </a:r>
            <a:endParaRPr lang="en-US" altLang="zh-TW" sz="28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/>
              <a:t>傘架聚落建築</a:t>
            </a:r>
            <a:r>
              <a:rPr lang="zh-TW" altLang="en-US" sz="2800" dirty="0" smtClean="0"/>
              <a:t>區</a:t>
            </a:r>
            <a:endParaRPr lang="en-US" altLang="zh-TW" sz="28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/>
              <a:t>礱穀</a:t>
            </a:r>
            <a:r>
              <a:rPr lang="zh-TW" altLang="en-US" sz="2800" dirty="0" smtClean="0"/>
              <a:t>機</a:t>
            </a:r>
            <a:endParaRPr lang="en-US" altLang="zh-TW" sz="28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/>
              <a:t>木</a:t>
            </a:r>
            <a:r>
              <a:rPr lang="zh-TW" altLang="en-US" sz="2800" dirty="0" smtClean="0"/>
              <a:t>棧道</a:t>
            </a:r>
            <a:endParaRPr lang="en-US" altLang="zh-TW" sz="28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/>
              <a:t>菸</a:t>
            </a:r>
            <a:r>
              <a:rPr lang="zh-TW" altLang="en-US" sz="2800" dirty="0" smtClean="0"/>
              <a:t>樓</a:t>
            </a:r>
            <a:endParaRPr lang="en-US" altLang="zh-TW" sz="28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/>
              <a:t>田園</a:t>
            </a:r>
            <a:r>
              <a:rPr lang="zh-TW" altLang="en-US" sz="2800" dirty="0" smtClean="0"/>
              <a:t>區</a:t>
            </a:r>
            <a:endParaRPr lang="en-US" altLang="zh-TW" sz="2800" dirty="0" smtClean="0"/>
          </a:p>
          <a:p>
            <a:pPr marL="514350" indent="-514350">
              <a:buFont typeface="Wingdings" panose="05000000000000000000" pitchFamily="2" charset="2"/>
              <a:buAutoNum type="circleNumWdWhitePlain"/>
            </a:pPr>
            <a:r>
              <a:rPr lang="zh-TW" altLang="en-US" sz="2800" dirty="0"/>
              <a:t>水頭廣場</a:t>
            </a:r>
          </a:p>
        </p:txBody>
      </p:sp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80728"/>
            <a:ext cx="5184576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266" y="305120"/>
            <a:ext cx="4299942" cy="5733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83632"/>
            <a:ext cx="5110100" cy="3391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96770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467600" cy="724942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三地門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277200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zh-TW" altLang="zh-TW" dirty="0"/>
              <a:t>因「海角七號」之勇士之珠，影響許多朝聖的影迷前往當地購買山明水秀地形但卻因琉璃珠而</a:t>
            </a:r>
            <a:r>
              <a:rPr lang="zh-TW" altLang="zh-TW" dirty="0" smtClean="0"/>
              <a:t>聞名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ts val="4000"/>
              </a:lnSpc>
            </a:pPr>
            <a:r>
              <a:rPr lang="zh-TW" altLang="zh-TW" dirty="0" smtClean="0"/>
              <a:t>當地</a:t>
            </a:r>
            <a:r>
              <a:rPr lang="zh-TW" altLang="zh-TW" dirty="0"/>
              <a:t>屬於原住民鄉，以魯凱族及排灣族為主。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16" y="3212976"/>
            <a:ext cx="7173507" cy="3174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橢圓 3">
            <a:hlinkClick r:id="rId3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355204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9695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小琉球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124744"/>
            <a:ext cx="7467600" cy="5349208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zh-TW" altLang="zh-TW" dirty="0"/>
              <a:t>位於高屏溪出口西南，是台灣從屬島嶼中唯一的珊瑚礁島，擁有豐富的潮間帶物種與珊瑚資源，以及特殊石灰岩洞地形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>
              <a:lnSpc>
                <a:spcPts val="4000"/>
              </a:lnSpc>
            </a:pPr>
            <a:r>
              <a:rPr lang="zh-TW" altLang="en-US" dirty="0" smtClean="0"/>
              <a:t>熱門景點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 smtClean="0">
              <a:latin typeface="新細明體"/>
              <a:ea typeface="新細明體"/>
            </a:endParaRPr>
          </a:p>
          <a:p>
            <a:pPr marL="822960" lvl="1" indent="-45720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>
                <a:latin typeface="新細明體"/>
                <a:ea typeface="新細明體"/>
              </a:rPr>
              <a:t>花瓶石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822960" lvl="1" indent="-45720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新細明體"/>
                <a:ea typeface="新細明體"/>
              </a:rPr>
              <a:t>美人</a:t>
            </a:r>
            <a:r>
              <a:rPr lang="zh-TW" altLang="en-US" sz="2400" dirty="0" smtClean="0">
                <a:latin typeface="新細明體"/>
                <a:ea typeface="新細明體"/>
              </a:rPr>
              <a:t>洞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822960" lvl="1" indent="-45720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新細明體"/>
                <a:ea typeface="新細明體"/>
              </a:rPr>
              <a:t>望</a:t>
            </a:r>
            <a:r>
              <a:rPr lang="zh-TW" altLang="en-US" sz="2400" dirty="0" smtClean="0">
                <a:latin typeface="新細明體"/>
                <a:ea typeface="新細明體"/>
              </a:rPr>
              <a:t>海亭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822960" lvl="1" indent="-45720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 smtClean="0">
                <a:latin typeface="新細明體"/>
                <a:ea typeface="新細明體"/>
              </a:rPr>
              <a:t>山豬溝</a:t>
            </a:r>
            <a:endParaRPr lang="en-US" altLang="zh-TW" sz="2400" dirty="0" smtClean="0">
              <a:latin typeface="新細明體"/>
              <a:ea typeface="新細明體"/>
            </a:endParaRPr>
          </a:p>
          <a:p>
            <a:pPr marL="822960" lvl="1" indent="-457200">
              <a:lnSpc>
                <a:spcPts val="4000"/>
              </a:lnSpc>
              <a:buFont typeface="Wingdings" panose="05000000000000000000" pitchFamily="2" charset="2"/>
              <a:buAutoNum type="circleNumWdWhitePlain"/>
            </a:pPr>
            <a:r>
              <a:rPr lang="zh-TW" altLang="en-US" sz="2400" dirty="0">
                <a:latin typeface="新細明體"/>
                <a:ea typeface="新細明體"/>
              </a:rPr>
              <a:t>落日亭</a:t>
            </a:r>
            <a:endParaRPr lang="en-US" altLang="zh-TW" sz="2400" dirty="0" smtClean="0">
              <a:latin typeface="新細明體"/>
              <a:ea typeface="新細明體"/>
            </a:endParaRPr>
          </a:p>
        </p:txBody>
      </p:sp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079" y="1628800"/>
            <a:ext cx="5340085" cy="4005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467" y="1334564"/>
            <a:ext cx="6096000" cy="4067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57507"/>
            <a:ext cx="4515966" cy="6021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743" y="537527"/>
            <a:ext cx="4245936" cy="56612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362074"/>
            <a:ext cx="6720408" cy="4557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41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93610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小琉球</a:t>
            </a:r>
            <a:r>
              <a:rPr lang="en-US" altLang="zh-TW" sz="4000" dirty="0" smtClean="0"/>
              <a:t>-2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412776"/>
            <a:ext cx="7467600" cy="5061176"/>
          </a:xfrm>
        </p:spPr>
        <p:txBody>
          <a:bodyPr/>
          <a:lstStyle/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AutoNum type="circleNumWdWhitePlain" startAt="6"/>
            </a:pPr>
            <a:r>
              <a:rPr lang="zh-TW" altLang="en-US" dirty="0" smtClean="0"/>
              <a:t>海子口</a:t>
            </a:r>
            <a:endParaRPr lang="en-US" altLang="zh-TW" dirty="0" smtClean="0"/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AutoNum type="circleNumWdWhitePlain" startAt="6"/>
            </a:pPr>
            <a:r>
              <a:rPr lang="zh-TW" altLang="en-US" dirty="0"/>
              <a:t>濕地</a:t>
            </a:r>
            <a:r>
              <a:rPr lang="zh-TW" altLang="en-US" dirty="0" smtClean="0"/>
              <a:t>公園</a:t>
            </a:r>
            <a:endParaRPr lang="en-US" altLang="zh-TW" dirty="0" smtClean="0"/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AutoNum type="circleNumWdWhitePlain" startAt="6"/>
            </a:pPr>
            <a:r>
              <a:rPr lang="zh-TW" altLang="en-US" dirty="0" smtClean="0"/>
              <a:t>紅蕃石</a:t>
            </a:r>
            <a:endParaRPr lang="en-US" altLang="zh-TW" dirty="0" smtClean="0"/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AutoNum type="circleNumWdWhitePlain" startAt="6"/>
            </a:pPr>
            <a:r>
              <a:rPr lang="zh-TW" altLang="en-US" dirty="0"/>
              <a:t>白</a:t>
            </a:r>
            <a:r>
              <a:rPr lang="zh-TW" altLang="en-US" dirty="0" smtClean="0"/>
              <a:t>燈塔</a:t>
            </a:r>
            <a:endParaRPr lang="en-US" altLang="zh-TW" dirty="0" smtClean="0"/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AutoNum type="circleNumWdWhitePlain" startAt="6"/>
            </a:pPr>
            <a:r>
              <a:rPr lang="zh-TW" altLang="en-US" dirty="0"/>
              <a:t>中澳</a:t>
            </a:r>
            <a:r>
              <a:rPr lang="zh-TW" altLang="en-US" dirty="0" smtClean="0"/>
              <a:t>沙灘</a:t>
            </a:r>
            <a:endParaRPr lang="en-US" altLang="zh-TW" dirty="0" smtClean="0"/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AutoNum type="circleNumWdWhitePlain" startAt="6"/>
            </a:pPr>
            <a:r>
              <a:rPr lang="zh-TW" altLang="en-US" dirty="0"/>
              <a:t>三民</a:t>
            </a:r>
            <a:r>
              <a:rPr lang="zh-TW" altLang="en-US" dirty="0" smtClean="0"/>
              <a:t>老街</a:t>
            </a:r>
            <a:endParaRPr lang="en-US" altLang="zh-TW" dirty="0" smtClean="0"/>
          </a:p>
          <a:p>
            <a:pPr marL="457200" indent="-457200">
              <a:lnSpc>
                <a:spcPts val="4000"/>
              </a:lnSpc>
              <a:buFont typeface="Wingdings" panose="05000000000000000000" pitchFamily="2" charset="2"/>
              <a:buAutoNum type="circleNumWdWhitePlain" startAt="6"/>
            </a:pPr>
            <a:r>
              <a:rPr lang="zh-TW" altLang="en-US" dirty="0"/>
              <a:t>白沙觀光港</a:t>
            </a:r>
          </a:p>
        </p:txBody>
      </p:sp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52550"/>
            <a:ext cx="6096000" cy="41529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151431"/>
            <a:ext cx="6096000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1" y="843461"/>
            <a:ext cx="6885275" cy="4583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37131"/>
            <a:ext cx="4104456" cy="61837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48" y="884064"/>
            <a:ext cx="8128000" cy="48641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028" y="741279"/>
            <a:ext cx="3721408" cy="5593741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39" y="620688"/>
            <a:ext cx="7008779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4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796950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en-US" sz="4000" dirty="0" smtClean="0"/>
              <a:t>墾丁國家公園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pPr>
              <a:lnSpc>
                <a:spcPts val="4000"/>
              </a:lnSpc>
            </a:pPr>
            <a:r>
              <a:rPr lang="zh-TW" altLang="zh-TW" dirty="0"/>
              <a:t>是台灣在戰後最早成立的國家公園。全境位於屏東縣、臺灣本島最南端的恆春半島，為臺灣熱門觀光勝地之一</a:t>
            </a:r>
            <a:r>
              <a:rPr lang="zh-TW" altLang="zh-TW" dirty="0" smtClean="0"/>
              <a:t>。</a:t>
            </a:r>
            <a:endParaRPr lang="en-US" altLang="zh-TW" dirty="0" smtClean="0"/>
          </a:p>
          <a:p>
            <a:pPr marL="0" indent="0">
              <a:lnSpc>
                <a:spcPts val="4000"/>
              </a:lnSpc>
              <a:buNone/>
            </a:pPr>
            <a:endParaRPr lang="en-US" altLang="zh-TW" dirty="0" smtClean="0">
              <a:latin typeface="新細明體"/>
              <a:ea typeface="新細明體"/>
            </a:endParaRPr>
          </a:p>
        </p:txBody>
      </p:sp>
      <p:sp>
        <p:nvSpPr>
          <p:cNvPr id="4" name="橢圓 3">
            <a:hlinkClick r:id="rId2" action="ppaction://hlinksldjump"/>
          </p:cNvPr>
          <p:cNvSpPr/>
          <p:nvPr/>
        </p:nvSpPr>
        <p:spPr>
          <a:xfrm>
            <a:off x="7668344" y="5401739"/>
            <a:ext cx="133164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200" dirty="0" smtClean="0"/>
              <a:t>目錄</a:t>
            </a:r>
            <a:endParaRPr lang="zh-TW" altLang="en-US" sz="32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734" y="2993504"/>
            <a:ext cx="6552728" cy="340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24736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203</TotalTime>
  <Words>508</Words>
  <Application>Microsoft Office PowerPoint</Application>
  <PresentationFormat>如螢幕大小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3" baseType="lpstr">
      <vt:lpstr>壁窗</vt:lpstr>
      <vt:lpstr>PowerPoint 簡報</vt:lpstr>
      <vt:lpstr>目錄</vt:lpstr>
      <vt:lpstr>屏東基本介紹</vt:lpstr>
      <vt:lpstr>氣候條件 </vt:lpstr>
      <vt:lpstr>六堆客家文化園區</vt:lpstr>
      <vt:lpstr>三地門</vt:lpstr>
      <vt:lpstr>小琉球</vt:lpstr>
      <vt:lpstr>小琉球-2</vt:lpstr>
      <vt:lpstr>墾丁國家公園</vt:lpstr>
      <vt:lpstr>墾丁國家公園</vt:lpstr>
      <vt:lpstr>PowerPoint 簡報</vt:lpstr>
      <vt:lpstr>引用資料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haha</dc:creator>
  <cp:lastModifiedBy>student</cp:lastModifiedBy>
  <cp:revision>17</cp:revision>
  <dcterms:created xsi:type="dcterms:W3CDTF">2013-09-24T14:06:04Z</dcterms:created>
  <dcterms:modified xsi:type="dcterms:W3CDTF">2013-09-26T13:14:26Z</dcterms:modified>
</cp:coreProperties>
</file>