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1" r:id="rId10"/>
    <p:sldId id="269" r:id="rId11"/>
    <p:sldId id="270" r:id="rId1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5587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2243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57745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84982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6052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72527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5820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3413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4804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6453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9024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FB345-9963-4D66-999E-7B54A97A8B2C}" type="datetimeFigureOut">
              <a:rPr lang="zh-HK" altLang="en-US" smtClean="0"/>
              <a:t>27/9/2013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BAF1F-42A4-4B96-A5BD-69969D0B8AE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825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340352" cy="1296144"/>
          </a:xfrm>
        </p:spPr>
        <p:txBody>
          <a:bodyPr/>
          <a:lstStyle/>
          <a:p>
            <a:r>
              <a:rPr lang="zh-TW" altLang="en-US" dirty="0" smtClean="0"/>
              <a:t>國境之南</a:t>
            </a:r>
            <a:r>
              <a:rPr lang="en-US" altLang="zh-TW" dirty="0" smtClean="0"/>
              <a:t>-</a:t>
            </a:r>
            <a:r>
              <a:rPr lang="zh-TW" altLang="en-US" dirty="0" smtClean="0"/>
              <a:t>屏東簡介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r>
              <a:rPr lang="zh-TW" altLang="en-US" dirty="0" smtClean="0"/>
              <a:t>學號</a:t>
            </a:r>
            <a:r>
              <a:rPr lang="zh-TW" altLang="en-US" dirty="0"/>
              <a:t> </a:t>
            </a:r>
            <a:r>
              <a:rPr lang="en-US" altLang="zh-TW" dirty="0" smtClean="0"/>
              <a:t>:102404206</a:t>
            </a:r>
          </a:p>
          <a:p>
            <a:r>
              <a:rPr lang="zh-TW" altLang="en-US" dirty="0" smtClean="0"/>
              <a:t>姓名</a:t>
            </a:r>
            <a:r>
              <a:rPr lang="en-US" altLang="zh-TW" dirty="0" smtClean="0"/>
              <a:t>:</a:t>
            </a:r>
            <a:r>
              <a:rPr lang="zh-TW" altLang="en-US" dirty="0" smtClean="0"/>
              <a:t>梁琇淳</a:t>
            </a:r>
            <a:endParaRPr lang="en-US" altLang="zh-TW" dirty="0" smtClean="0"/>
          </a:p>
          <a:p>
            <a:r>
              <a:rPr lang="zh-TW" altLang="en-US" dirty="0" smtClean="0"/>
              <a:t>班級</a:t>
            </a:r>
            <a:r>
              <a:rPr lang="en-US" altLang="zh-TW" dirty="0" smtClean="0"/>
              <a:t>:</a:t>
            </a:r>
            <a:r>
              <a:rPr lang="zh-TW" altLang="en-US" dirty="0" smtClean="0"/>
              <a:t>會計乙班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2784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86674" y="730150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牡丹鄉</a:t>
            </a:r>
            <a:endParaRPr lang="zh-HK" altLang="en-US" sz="4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684555" y="1622079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旭海大草原</a:t>
            </a:r>
            <a:endParaRPr lang="zh-HK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4814252" y="109454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四林格山</a:t>
            </a:r>
            <a:endParaRPr lang="en-US" altLang="zh-TW" sz="2400" dirty="0" smtClean="0"/>
          </a:p>
        </p:txBody>
      </p:sp>
      <p:pic>
        <p:nvPicPr>
          <p:cNvPr id="5" name="圖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74" y="2276872"/>
            <a:ext cx="3938359" cy="27723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6" name="Picture 2" descr="C:\Users\one\Desktop\small_image35703451431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810">
            <a:off x="4649263" y="1827474"/>
            <a:ext cx="3629251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69139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57787"/>
            <a:ext cx="3682856" cy="22857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字方塊 1"/>
          <p:cNvSpPr txBox="1"/>
          <p:nvPr/>
        </p:nvSpPr>
        <p:spPr>
          <a:xfrm>
            <a:off x="836380" y="613718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滿洲鄉</a:t>
            </a:r>
            <a:endParaRPr lang="zh-HK" altLang="en-US" sz="4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6084168" y="3064229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七孔瀑布</a:t>
            </a:r>
            <a:endParaRPr lang="zh-HK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971600" y="138315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白榕園</a:t>
            </a:r>
            <a:endParaRPr lang="zh-HK" altLang="en-US" sz="2400" dirty="0"/>
          </a:p>
        </p:txBody>
      </p:sp>
      <p:pic>
        <p:nvPicPr>
          <p:cNvPr id="2050" name="Picture 2" descr="C:\Users\one\Desktop\ind_36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505" y="3356992"/>
            <a:ext cx="4423700" cy="2592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89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關於屏東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zh-TW" altLang="zh-HK" dirty="0" smtClean="0"/>
              <a:t>台灣最南端</a:t>
            </a:r>
            <a:endParaRPr lang="en-US" altLang="zh-TW" dirty="0" smtClean="0"/>
          </a:p>
          <a:p>
            <a:r>
              <a:rPr lang="zh-TW" altLang="zh-HK" dirty="0" smtClean="0"/>
              <a:t>舊名「阿猴」，以前是原住民西拉亞族居住地</a:t>
            </a:r>
            <a:endParaRPr lang="en-US" altLang="zh-TW" dirty="0" smtClean="0"/>
          </a:p>
          <a:p>
            <a:r>
              <a:rPr lang="zh-TW" altLang="zh-HK" dirty="0" smtClean="0"/>
              <a:t>明末鄭成功治理台灣的時期，阿猴社一帶屬於萬年縣管轄</a:t>
            </a:r>
            <a:endParaRPr lang="en-US" altLang="zh-TW" dirty="0" smtClean="0"/>
          </a:p>
          <a:p>
            <a:r>
              <a:rPr lang="zh-TW" altLang="zh-HK" dirty="0" smtClean="0"/>
              <a:t>清朝康熙年間，則改隸屬於鳳山縣</a:t>
            </a:r>
            <a:endParaRPr lang="en-US" altLang="zh-TW" dirty="0" smtClean="0"/>
          </a:p>
          <a:p>
            <a:r>
              <a:rPr lang="zh-TW" altLang="zh-HK" dirty="0" smtClean="0"/>
              <a:t>民國九年改隸屬於高雄州，並因位居半屏山之東，而將「阿猴」改為「屏東」</a:t>
            </a:r>
            <a:endParaRPr lang="en-US" altLang="zh-TW" dirty="0" smtClean="0"/>
          </a:p>
          <a:p>
            <a:r>
              <a:rPr lang="zh-TW" altLang="zh-HK" dirty="0" smtClean="0"/>
              <a:t>民國三十九年實施地方自治而正式成立「屏東縣」。</a:t>
            </a:r>
          </a:p>
          <a:p>
            <a:endParaRPr lang="zh-HK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72816"/>
            <a:ext cx="3862005" cy="38620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2533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842694" y="548680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屏東市</a:t>
            </a:r>
            <a:endParaRPr lang="zh-HK" altLang="en-US" sz="4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086202" y="1481107"/>
            <a:ext cx="2470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排灣族雕刻館</a:t>
            </a:r>
            <a:endParaRPr lang="zh-HK" altLang="en-US" sz="2400" dirty="0"/>
          </a:p>
        </p:txBody>
      </p:sp>
      <p:pic>
        <p:nvPicPr>
          <p:cNvPr id="5" name="圖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046039"/>
            <a:ext cx="2736304" cy="36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文字方塊 5"/>
          <p:cNvSpPr txBox="1"/>
          <p:nvPr/>
        </p:nvSpPr>
        <p:spPr>
          <a:xfrm>
            <a:off x="4742690" y="1191257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鄉土藝術館</a:t>
            </a:r>
            <a:endParaRPr lang="zh-HK" altLang="en-US" sz="2400" dirty="0"/>
          </a:p>
        </p:txBody>
      </p:sp>
      <p:pic>
        <p:nvPicPr>
          <p:cNvPr id="7" name="圖片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109" y="1746726"/>
            <a:ext cx="2520280" cy="1737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文字方塊 7"/>
          <p:cNvSpPr txBox="1"/>
          <p:nvPr/>
        </p:nvSpPr>
        <p:spPr>
          <a:xfrm>
            <a:off x="4754760" y="3751614"/>
            <a:ext cx="2762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en-US" sz="2400" dirty="0" smtClean="0"/>
              <a:t>屏東夜市</a:t>
            </a:r>
            <a:endParaRPr lang="zh-HK" altLang="en-US" sz="2400" dirty="0"/>
          </a:p>
        </p:txBody>
      </p:sp>
      <p:pic>
        <p:nvPicPr>
          <p:cNvPr id="9" name="圖片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706" y="4236606"/>
            <a:ext cx="3126061" cy="1893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74242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0059" y="646650"/>
            <a:ext cx="21242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瑪家鄉</a:t>
            </a:r>
            <a:endParaRPr lang="zh-HK" altLang="en-US" sz="44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133770" y="1570891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en-US" sz="2400" dirty="0" smtClean="0"/>
              <a:t>台灣原住民文化園區</a:t>
            </a:r>
            <a:endParaRPr lang="zh-HK" altLang="en-US" sz="2400" dirty="0"/>
          </a:p>
        </p:txBody>
      </p:sp>
      <p:pic>
        <p:nvPicPr>
          <p:cNvPr id="8" name="圖片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423" y="2174744"/>
            <a:ext cx="3528392" cy="3775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文字方塊 8"/>
          <p:cNvSpPr txBox="1"/>
          <p:nvPr/>
        </p:nvSpPr>
        <p:spPr>
          <a:xfrm>
            <a:off x="5189708" y="1901928"/>
            <a:ext cx="3225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涼山瀑布</a:t>
            </a:r>
            <a:endParaRPr lang="zh-HK" altLang="en-US" sz="2400" dirty="0"/>
          </a:p>
        </p:txBody>
      </p:sp>
      <p:pic>
        <p:nvPicPr>
          <p:cNvPr id="10" name="圖片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708" y="2643049"/>
            <a:ext cx="3142264" cy="28384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71121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69322" y="620688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枋寮鄉</a:t>
            </a:r>
            <a:endParaRPr lang="zh-HK" altLang="en-US" sz="4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808266" y="167119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en-US" sz="2400" dirty="0" smtClean="0"/>
              <a:t>枋寮漁港</a:t>
            </a:r>
            <a:endParaRPr lang="zh-HK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4348824" y="2358515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en-US" sz="2400" dirty="0" smtClean="0"/>
              <a:t>水底寮古厝群</a:t>
            </a:r>
            <a:endParaRPr lang="zh-HK" altLang="en-US" sz="2400" dirty="0"/>
          </a:p>
        </p:txBody>
      </p:sp>
      <p:pic>
        <p:nvPicPr>
          <p:cNvPr id="5" name="圖片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2" b="16636"/>
          <a:stretch/>
        </p:blipFill>
        <p:spPr>
          <a:xfrm>
            <a:off x="511544" y="2132857"/>
            <a:ext cx="3813325" cy="28083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869" y="2924944"/>
            <a:ext cx="4101356" cy="30400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848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83568" y="555688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東港鎮</a:t>
            </a:r>
            <a:endParaRPr lang="zh-HK" altLang="en-US" sz="4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4834373" y="1771073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牡丹鄉</a:t>
            </a:r>
            <a:endParaRPr lang="zh-HK" altLang="en-US" sz="4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827584" y="1339530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青洲濱海遊憩區</a:t>
            </a:r>
            <a:endParaRPr lang="zh-HK" altLang="en-US" sz="24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822304" y="2540515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旭海大草原</a:t>
            </a:r>
            <a:endParaRPr lang="zh-HK" altLang="en-US" sz="2400" dirty="0"/>
          </a:p>
        </p:txBody>
      </p:sp>
      <p:pic>
        <p:nvPicPr>
          <p:cNvPr id="7" name="圖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35" y="1988840"/>
            <a:ext cx="3810784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圖片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575" y="3171641"/>
            <a:ext cx="3755369" cy="28189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88942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57" y="1761142"/>
            <a:ext cx="4007359" cy="269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文字方塊 1"/>
          <p:cNvSpPr txBox="1"/>
          <p:nvPr/>
        </p:nvSpPr>
        <p:spPr>
          <a:xfrm>
            <a:off x="628700" y="404664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琉球鄉</a:t>
            </a:r>
            <a:endParaRPr lang="zh-HK" altLang="en-US" sz="4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4092171" y="69351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花瓶石</a:t>
            </a:r>
            <a:endParaRPr lang="zh-HK" altLang="en-US" sz="2400" dirty="0"/>
          </a:p>
        </p:txBody>
      </p:sp>
      <p:pic>
        <p:nvPicPr>
          <p:cNvPr id="8" name="圖片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597" y="3889468"/>
            <a:ext cx="3672408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文字方塊 5"/>
          <p:cNvSpPr txBox="1"/>
          <p:nvPr/>
        </p:nvSpPr>
        <p:spPr>
          <a:xfrm>
            <a:off x="733612" y="1299477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烏鬼洞</a:t>
            </a:r>
            <a:endParaRPr lang="zh-HK" altLang="en-US" sz="2400" dirty="0"/>
          </a:p>
        </p:txBody>
      </p:sp>
      <p:pic>
        <p:nvPicPr>
          <p:cNvPr id="10" name="圖片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42" y="3426378"/>
            <a:ext cx="3868858" cy="25163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383" y="1158283"/>
            <a:ext cx="3768108" cy="28974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文字方塊 11"/>
          <p:cNvSpPr txBox="1"/>
          <p:nvPr/>
        </p:nvSpPr>
        <p:spPr>
          <a:xfrm>
            <a:off x="603339" y="4550120"/>
            <a:ext cx="553998" cy="16561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美人洞</a:t>
            </a:r>
            <a:endParaRPr lang="zh-HK" altLang="en-US" sz="24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8172400" y="3670172"/>
            <a:ext cx="553998" cy="2496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小琉球潮間帶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67830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55576" y="499319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恆春鎮</a:t>
            </a:r>
            <a:endParaRPr lang="zh-HK" altLang="en-US" sz="4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893951" y="134076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萬里桐</a:t>
            </a:r>
            <a:endParaRPr lang="zh-HK" altLang="en-US" sz="2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4427984" y="69269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貓鼻頭公園</a:t>
            </a:r>
            <a:endParaRPr lang="zh-HK" altLang="en-US" sz="24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355976" y="3717032"/>
            <a:ext cx="2490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鵝鑾鼻公園</a:t>
            </a:r>
            <a:endParaRPr lang="zh-HK" altLang="en-US" sz="2400" dirty="0"/>
          </a:p>
        </p:txBody>
      </p:sp>
      <p:pic>
        <p:nvPicPr>
          <p:cNvPr id="7" name="圖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69" y="1844824"/>
            <a:ext cx="3318294" cy="212585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8" name="圖片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13" y="1268760"/>
            <a:ext cx="3489287" cy="214304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圖片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803" y="4221088"/>
            <a:ext cx="3531493" cy="198884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915934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571327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車城鄉</a:t>
            </a:r>
            <a:endParaRPr lang="zh-HK" altLang="en-US" sz="4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899592" y="141277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四重溪溫泉遊憩區</a:t>
            </a:r>
            <a:endParaRPr lang="zh-HK" altLang="en-US" sz="2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4716016" y="264495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zh-TW" altLang="en-US" sz="2400" dirty="0" smtClean="0"/>
              <a:t>後灣</a:t>
            </a:r>
            <a:endParaRPr lang="zh-HK" altLang="en-US" sz="24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995" y="3075896"/>
            <a:ext cx="3794515" cy="2845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58921"/>
            <a:ext cx="3840427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4208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187</Words>
  <Application>Microsoft Office PowerPoint</Application>
  <PresentationFormat>如螢幕大小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國境之南-屏東簡介</vt:lpstr>
      <vt:lpstr>關於屏東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國境之南-屏東簡介</dc:title>
  <dc:creator>one</dc:creator>
  <cp:lastModifiedBy>one</cp:lastModifiedBy>
  <cp:revision>17</cp:revision>
  <dcterms:created xsi:type="dcterms:W3CDTF">2013-09-26T15:13:06Z</dcterms:created>
  <dcterms:modified xsi:type="dcterms:W3CDTF">2013-09-26T17:17:05Z</dcterms:modified>
</cp:coreProperties>
</file>