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65" r:id="rId2"/>
    <p:sldId id="256" r:id="rId3"/>
    <p:sldId id="266" r:id="rId4"/>
    <p:sldId id="257" r:id="rId5"/>
    <p:sldId id="258" r:id="rId6"/>
    <p:sldId id="267" r:id="rId7"/>
    <p:sldId id="259" r:id="rId8"/>
    <p:sldId id="260" r:id="rId9"/>
    <p:sldId id="268" r:id="rId10"/>
    <p:sldId id="261" r:id="rId11"/>
    <p:sldId id="262" r:id="rId12"/>
    <p:sldId id="263" r:id="rId13"/>
    <p:sldId id="269" r:id="rId14"/>
    <p:sldId id="264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08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60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63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31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134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93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144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88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95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386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35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29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88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48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649B4-80C9-411E-99FA-FCD01B3890EB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22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3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4131" y="55971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rgbClr val="FF0000"/>
                </a:solidFill>
              </a:rPr>
              <a:t>未來四年的學習規劃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70031" y="4440036"/>
            <a:ext cx="5807299" cy="17547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TW" altLang="en-US" sz="3200" dirty="0" smtClean="0"/>
              <a:t>四會一乙</a:t>
            </a:r>
            <a:endParaRPr lang="en-US" altLang="zh-TW" sz="3200" dirty="0" smtClean="0"/>
          </a:p>
          <a:p>
            <a:pPr marL="0" indent="0" algn="ctr">
              <a:buNone/>
            </a:pPr>
            <a:r>
              <a:rPr lang="en-US" altLang="zh-TW" sz="3200" dirty="0" smtClean="0"/>
              <a:t>102404208</a:t>
            </a:r>
          </a:p>
          <a:p>
            <a:pPr marL="0" indent="0" algn="ctr">
              <a:buNone/>
            </a:pPr>
            <a:r>
              <a:rPr lang="zh-TW" altLang="en-US" sz="3200" dirty="0" smtClean="0"/>
              <a:t>沈</a:t>
            </a:r>
            <a:r>
              <a:rPr lang="zh-TW" altLang="en-US" sz="3200" dirty="0"/>
              <a:t>竣毫</a:t>
            </a:r>
          </a:p>
        </p:txBody>
      </p:sp>
      <p:pic>
        <p:nvPicPr>
          <p:cNvPr id="1026" name="Picture 2" descr="http://band.naver.jp/web/ja/img/img_line_charac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099" y="1631436"/>
            <a:ext cx="409575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51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遠程規劃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</a:rPr>
              <a:t>    到了</a:t>
            </a:r>
            <a:r>
              <a:rPr lang="zh-TW" altLang="en-US" sz="3200" dirty="0">
                <a:solidFill>
                  <a:schemeClr val="tx1"/>
                </a:solidFill>
              </a:rPr>
              <a:t>大四，學分數大部分都差不多了，學校有很多實習的機會，一定要去爭取。有很多可以到國外的機會，不過需要有一定程度的英文才能夠參加，所以趁大一到大三至段期間要多多加強英文。</a:t>
            </a:r>
          </a:p>
        </p:txBody>
      </p:sp>
      <p:sp>
        <p:nvSpPr>
          <p:cNvPr id="4" name="雲朵形圖說文字 3"/>
          <p:cNvSpPr/>
          <p:nvPr/>
        </p:nvSpPr>
        <p:spPr>
          <a:xfrm>
            <a:off x="7990448" y="395510"/>
            <a:ext cx="3024555" cy="1237957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98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遠程規劃</a:t>
            </a:r>
            <a:r>
              <a:rPr lang="zh-TW" alt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/>
            </a:r>
            <a:br>
              <a:rPr lang="zh-TW" alt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    大</a:t>
            </a:r>
            <a:r>
              <a:rPr lang="zh-TW" altLang="en-US" sz="3200" dirty="0"/>
              <a:t>三大四階段高級會計、管理會計、稅務會計、政府會計、審計學方面就更加困難，所以必須花更多的時間在研讀，而且還要準備有關記帳士證照的東西，所以就專心去準備。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8961" y="454026"/>
            <a:ext cx="3054361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37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dirty="0">
                <a:ln w="12700">
                  <a:solidFill>
                    <a:srgbClr val="A53010"/>
                  </a:solidFill>
                  <a:prstDash val="solid"/>
                </a:ln>
                <a:pattFill prst="pct50">
                  <a:fgClr>
                    <a:srgbClr val="A53010"/>
                  </a:fgClr>
                  <a:bgClr>
                    <a:srgbClr val="A53010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53010"/>
                  </a:outerShdw>
                </a:effectLst>
              </a:rPr>
              <a:t>遠程規劃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    一</a:t>
            </a:r>
            <a:r>
              <a:rPr lang="zh-TW" altLang="en-US" sz="3200" dirty="0"/>
              <a:t>畢業之後，最重要的就是要考到會計師證照，然後到會計師事務所去上班，可以學到很多實務上的操作方式，當然考完了台灣會計師證照之後還是不夠，最終的目標是</a:t>
            </a:r>
            <a:r>
              <a:rPr lang="en-US" altLang="zh-TW" sz="3200" dirty="0"/>
              <a:t>USCPA</a:t>
            </a:r>
            <a:r>
              <a:rPr lang="zh-TW" altLang="en-US" sz="3200" dirty="0"/>
              <a:t>美國會計師證照，我的目標是要成唯一位非常專業的會計人員。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0251" y="395510"/>
            <a:ext cx="3054361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26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76566" y="1893352"/>
            <a:ext cx="3234669" cy="1509490"/>
          </a:xfrm>
        </p:spPr>
        <p:txBody>
          <a:bodyPr>
            <a:noAutofit/>
          </a:bodyPr>
          <a:lstStyle/>
          <a:p>
            <a:r>
              <a:rPr lang="zh-TW" altLang="en-US" sz="96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DE7E18">
                    <a:lumMod val="40000"/>
                    <a:lumOff val="60000"/>
                  </a:srgbClr>
                </a:solidFill>
              </a:rPr>
              <a:t>心得</a:t>
            </a:r>
            <a:endParaRPr lang="zh-TW" altLang="en-US" sz="9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981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心得</a:t>
            </a:r>
            <a:r>
              <a:rPr lang="zh-TW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zh-TW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05122" y="2120721"/>
            <a:ext cx="8799490" cy="3455831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我會選擇會計這條路，並不是因為湊巧，而是因為真的有興趣。在高職時，老師鼓勵我們多學會計，而且很有耐心的教我，讓我對會計這門課不害怕，反而使我對會計很有興趣，所以到了要選擇大學的科系時，我毫不猶豫就選擇了要讀會計系，這方面的職業都有很好的收入，而且是我的興趣，那就盡自己的全力認真地完成這些必經的過程吧</a:t>
            </a:r>
            <a:r>
              <a:rPr lang="en-US" altLang="zh-TW" sz="2800" smtClean="0"/>
              <a:t>!!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023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500505" y="4317166"/>
            <a:ext cx="81548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altLang="zh-TW" b="1" i="1" u="sng" dirty="0">
                <a:solidFill>
                  <a:srgbClr val="7030A0"/>
                </a:solidFill>
              </a:rPr>
              <a:t/>
            </a:r>
            <a:br>
              <a:rPr lang="en-US" altLang="zh-TW" b="1" i="1" u="sng" dirty="0">
                <a:solidFill>
                  <a:srgbClr val="7030A0"/>
                </a:solidFill>
              </a:rPr>
            </a:br>
            <a:r>
              <a:rPr lang="en-US" altLang="zh-TW" b="1" i="1" u="sng" dirty="0">
                <a:solidFill>
                  <a:srgbClr val="7030A0"/>
                </a:solidFill>
              </a:rPr>
              <a:t/>
            </a:r>
            <a:br>
              <a:rPr lang="en-US" altLang="zh-TW" b="1" i="1" u="sng" dirty="0">
                <a:solidFill>
                  <a:srgbClr val="7030A0"/>
                </a:solidFill>
              </a:rPr>
            </a:br>
            <a:endParaRPr lang="zh-TW" altLang="en-US" b="1" i="1" u="sng" dirty="0">
              <a:solidFill>
                <a:srgbClr val="7030A0"/>
              </a:solidFill>
            </a:endParaRPr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2975020" y="566670"/>
            <a:ext cx="9530367" cy="5589431"/>
          </a:xfrm>
        </p:spPr>
        <p:txBody>
          <a:bodyPr>
            <a:normAutofit/>
          </a:bodyPr>
          <a:lstStyle/>
          <a:p>
            <a:pPr fontAlgn="t"/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2" action="ppaction://hlinksldjump"/>
              </a:rPr>
              <a:t>1.</a:t>
            </a:r>
            <a:r>
              <a:rPr lang="zh-TW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2" action="ppaction://hlinksldjump"/>
              </a:rPr>
              <a:t>近期規劃</a:t>
            </a:r>
            <a:endParaRPr lang="en-US" altLang="zh-TW" sz="4400" dirty="0">
              <a:latin typeface="Arial" panose="020B0604020202020204" pitchFamily="34" charset="0"/>
            </a:endParaRPr>
          </a:p>
          <a:p>
            <a:endParaRPr lang="en-US" altLang="zh-TW" sz="4400" b="1" i="1" u="sng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3" action="ppaction://hlinksldjump"/>
              </a:rPr>
              <a:t>2.</a:t>
            </a:r>
            <a:r>
              <a:rPr lang="zh-TW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3" action="ppaction://hlinksldjump"/>
              </a:rPr>
              <a:t>中程規劃</a:t>
            </a: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/>
            </a:r>
            <a:b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/>
            </a:r>
            <a:b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4" action="ppaction://hlinksldjump"/>
              </a:rPr>
              <a:t>3.</a:t>
            </a:r>
            <a:r>
              <a:rPr lang="zh-TW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4" action="ppaction://hlinksldjump"/>
              </a:rPr>
              <a:t>遠程規劃</a:t>
            </a: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/>
            </a:r>
            <a:b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/>
            </a:r>
            <a:b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5" action="ppaction://hlinksldjump"/>
              </a:rPr>
              <a:t>4.</a:t>
            </a:r>
            <a:r>
              <a:rPr lang="zh-TW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5" action="ppaction://hlinksldjump"/>
              </a:rPr>
              <a:t>心得</a:t>
            </a:r>
            <a:endParaRPr lang="zh-TW" altLang="zh-TW" sz="4400" dirty="0">
              <a:latin typeface="Arial" panose="020B0604020202020204" pitchFamily="34" charset="0"/>
            </a:endParaRPr>
          </a:p>
          <a:p>
            <a:endParaRPr lang="zh-TW" altLang="en-US" sz="4400" b="1" i="1" u="sng" dirty="0">
              <a:solidFill>
                <a:srgbClr val="7030A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906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20959" y="2427152"/>
            <a:ext cx="6396529" cy="1243328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近期規劃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402178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近期</a:t>
            </a:r>
            <a:r>
              <a:rPr lang="zh-TW" altLang="en-US" sz="49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規劃</a:t>
            </a:r>
            <a: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+mn-ea"/>
              </a:rPr>
              <a:t>上了大學，必須適應新的環境和同學，有很多可以學習到新的事物的機會，除了課業上的</a:t>
            </a:r>
            <a:r>
              <a:rPr lang="zh-TW" altLang="en-US" sz="2400" dirty="0" smtClean="0">
                <a:latin typeface="+mn-ea"/>
              </a:rPr>
              <a:t>知識</a:t>
            </a:r>
            <a:r>
              <a:rPr lang="zh-TW" altLang="en-US" sz="2400" dirty="0">
                <a:latin typeface="+mn-ea"/>
              </a:rPr>
              <a:t>還有社團等等不同的東西可以去學習</a:t>
            </a:r>
            <a:r>
              <a:rPr lang="zh-TW" altLang="en-US" sz="2400" dirty="0" smtClean="0">
                <a:latin typeface="+mn-ea"/>
              </a:rPr>
              <a:t>。</a:t>
            </a:r>
            <a:endParaRPr lang="en-US" altLang="zh-TW" sz="2400" dirty="0" smtClean="0">
              <a:latin typeface="+mn-ea"/>
            </a:endParaRPr>
          </a:p>
          <a:p>
            <a:r>
              <a:rPr lang="zh-TW" altLang="en-US" sz="2400" dirty="0">
                <a:latin typeface="+mn-ea"/>
              </a:rPr>
              <a:t>一年級剛開始的會計就用原文在上課，這對我來說是一個具有挑戰性的課程，不僅是要有會計的基礎而且還要具備能夠看懂英文的能力，雖然我本身的英文並不是說很爛，可是看到那些沒有看過的英文專業科目還是會很吃力，所以必須要盡快習慣大學的上課方式，很多東西都必須自己去找資料，還要自己去整理之後才能獲得答案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2111" y="225084"/>
            <a:ext cx="1802501" cy="144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9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n w="6600">
                  <a:solidFill>
                    <a:srgbClr val="DE7E18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E7E18"/>
                  </a:outerShdw>
                </a:effectLst>
              </a:rPr>
              <a:t>近期規劃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/>
              <a:t>我最弱的科目就是數學，微積分對我來說就是一個很大的難題，需要花比其他科目更多的時間練習，也要想一些其他的辦法，例如：多問老師和常常與同學討論來增加學習的效率</a:t>
            </a:r>
            <a:r>
              <a:rPr lang="zh-TW" altLang="en-US" dirty="0"/>
              <a:t>。</a:t>
            </a:r>
          </a:p>
        </p:txBody>
      </p:sp>
      <p:sp>
        <p:nvSpPr>
          <p:cNvPr id="4" name="五角星形 3"/>
          <p:cNvSpPr/>
          <p:nvPr/>
        </p:nvSpPr>
        <p:spPr>
          <a:xfrm>
            <a:off x="9594375" y="4420204"/>
            <a:ext cx="2142699" cy="17196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68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68321" y="2251652"/>
            <a:ext cx="7800326" cy="3278189"/>
          </a:xfrm>
        </p:spPr>
        <p:txBody>
          <a:bodyPr>
            <a:normAutofit/>
          </a:bodyPr>
          <a:lstStyle/>
          <a:p>
            <a:pPr algn="ctr"/>
            <a:r>
              <a:rPr lang="zh-TW" altLang="en-US" sz="9600" b="1" spc="50" dirty="0">
                <a:ln w="9525" cmpd="sng">
                  <a:solidFill>
                    <a:srgbClr val="A5301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rgbClr val="A53010">
                      <a:alpha val="40000"/>
                    </a:srgbClr>
                  </a:glow>
                </a:effectLst>
              </a:rPr>
              <a:t>中程規劃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74398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中程</a:t>
            </a:r>
            <a:r>
              <a:rPr lang="zh-TW" altLang="en-US" sz="49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規劃</a:t>
            </a:r>
            <a:r>
              <a:rPr lang="zh-TW" altLang="en-US" sz="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zh-TW" altLang="en-US" sz="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2925" y="1642023"/>
            <a:ext cx="8915400" cy="3777622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到了大二，這時候大部分的環境和上課方式都差不多適應了，我的目標就是要成為一位會計師，所以要選修的課程，大概就是偏向考會計師證照這方面的，現在會計的趨勢已經進入電腦化，所以可以選修有關於會計套裝軟體的課程來加強對電腦方面的能力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  <p:sp>
        <p:nvSpPr>
          <p:cNvPr id="4" name="六角星形 3"/>
          <p:cNvSpPr/>
          <p:nvPr/>
        </p:nvSpPr>
        <p:spPr>
          <a:xfrm>
            <a:off x="9242474" y="4477110"/>
            <a:ext cx="1547445" cy="145945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79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spc="50" dirty="0">
                <a:ln w="9525" cmpd="sng">
                  <a:solidFill>
                    <a:srgbClr val="A5301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rgbClr val="A53010">
                      <a:alpha val="40000"/>
                    </a:srgbClr>
                  </a:glow>
                </a:effectLst>
              </a:rPr>
              <a:t>中程規劃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/>
              <a:t>最重要的是必須要多多提升自己的英文能力，不但是學校所提供的課本教材，還要多看一些課外的英文書，例如：雜誌、報紙等等，都可以幫助我們提升英文能力。</a:t>
            </a:r>
          </a:p>
          <a:p>
            <a:r>
              <a:rPr lang="zh-TW" altLang="en-US" sz="3200" dirty="0"/>
              <a:t>另外我也想去考多益，去測試自己的能力到底可以考到多少的分數，我們學校也有設定畢業門檻必須考到一定的分數，所以就趁還有時間準備的階段去把它完成。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060" y="285522"/>
            <a:ext cx="1481737" cy="145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5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96638" y="1947943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b="1" dirty="0">
                <a:ln w="12700">
                  <a:solidFill>
                    <a:srgbClr val="A53010"/>
                  </a:solidFill>
                  <a:prstDash val="solid"/>
                </a:ln>
                <a:pattFill prst="pct50">
                  <a:fgClr>
                    <a:srgbClr val="A53010"/>
                  </a:fgClr>
                  <a:bgClr>
                    <a:srgbClr val="A53010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53010"/>
                  </a:outerShdw>
                </a:effectLst>
              </a:rPr>
              <a:t>遠程規劃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87545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</TotalTime>
  <Words>670</Words>
  <Application>Microsoft Office PowerPoint</Application>
  <PresentationFormat>寬螢幕</PresentationFormat>
  <Paragraphs>30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微軟正黑體</vt:lpstr>
      <vt:lpstr>Arial</vt:lpstr>
      <vt:lpstr>Century Gothic</vt:lpstr>
      <vt:lpstr>Wingdings 3</vt:lpstr>
      <vt:lpstr>絲縷</vt:lpstr>
      <vt:lpstr>未來四年的學習規劃</vt:lpstr>
      <vt:lpstr>PowerPoint 簡報</vt:lpstr>
      <vt:lpstr>近期規劃</vt:lpstr>
      <vt:lpstr>近期規劃 </vt:lpstr>
      <vt:lpstr>近期規劃</vt:lpstr>
      <vt:lpstr>中程規劃</vt:lpstr>
      <vt:lpstr>中程規劃 </vt:lpstr>
      <vt:lpstr>中程規劃</vt:lpstr>
      <vt:lpstr>遠程規劃</vt:lpstr>
      <vt:lpstr>遠程規劃</vt:lpstr>
      <vt:lpstr>遠程規劃 </vt:lpstr>
      <vt:lpstr>遠程規劃</vt:lpstr>
      <vt:lpstr>心得</vt:lpstr>
      <vt:lpstr>心得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未來四年的學習規劃</dc:title>
  <dc:creator>沈竣毫</dc:creator>
  <cp:lastModifiedBy>stg02</cp:lastModifiedBy>
  <cp:revision>15</cp:revision>
  <dcterms:created xsi:type="dcterms:W3CDTF">2013-09-25T13:19:55Z</dcterms:created>
  <dcterms:modified xsi:type="dcterms:W3CDTF">2013-09-27T02:09:28Z</dcterms:modified>
</cp:coreProperties>
</file>