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4DEF5-5D46-4ADB-A1DB-2DC6B8AA481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1728EC2-46F0-4878-8667-96ED1B8416E4}">
      <dgm:prSet phldrT="[文字]"/>
      <dgm:spPr/>
      <dgm:t>
        <a:bodyPr/>
        <a:lstStyle/>
        <a:p>
          <a:r>
            <a:rPr lang="zh-TW" altLang="en-US" dirty="0" smtClean="0"/>
            <a:t>屏東</a:t>
          </a:r>
          <a:endParaRPr lang="zh-TW" altLang="en-US" dirty="0"/>
        </a:p>
      </dgm:t>
    </dgm:pt>
    <dgm:pt modelId="{81B81B50-DA0A-4534-B623-1F540B013DD4}" type="parTrans" cxnId="{247EED18-7CA3-4F2B-AB5C-FAF0E3BED87C}">
      <dgm:prSet/>
      <dgm:spPr/>
      <dgm:t>
        <a:bodyPr/>
        <a:lstStyle/>
        <a:p>
          <a:endParaRPr lang="zh-TW" altLang="en-US"/>
        </a:p>
      </dgm:t>
    </dgm:pt>
    <dgm:pt modelId="{CDB73918-07C4-457E-9A2B-D878AC3B03F4}" type="sibTrans" cxnId="{247EED18-7CA3-4F2B-AB5C-FAF0E3BED87C}">
      <dgm:prSet/>
      <dgm:spPr/>
      <dgm:t>
        <a:bodyPr/>
        <a:lstStyle/>
        <a:p>
          <a:endParaRPr lang="zh-TW" altLang="en-US"/>
        </a:p>
      </dgm:t>
    </dgm:pt>
    <dgm:pt modelId="{8437A366-C1F7-48A3-BA85-0591D2DC352B}">
      <dgm:prSet phldrT="[文字]"/>
      <dgm:spPr/>
      <dgm:t>
        <a:bodyPr/>
        <a:lstStyle/>
        <a:p>
          <a:r>
            <a:rPr lang="zh-TW" altLang="en-US" dirty="0" smtClean="0"/>
            <a:t>基本介紹</a:t>
          </a:r>
          <a:endParaRPr lang="zh-TW" altLang="en-US" dirty="0"/>
        </a:p>
      </dgm:t>
    </dgm:pt>
    <dgm:pt modelId="{2C62B292-76C2-48FA-A722-167725708230}" type="parTrans" cxnId="{73AB5A35-B81C-4F0F-A2B3-2C0BCF578731}">
      <dgm:prSet/>
      <dgm:spPr/>
      <dgm:t>
        <a:bodyPr/>
        <a:lstStyle/>
        <a:p>
          <a:endParaRPr lang="zh-TW" altLang="en-US"/>
        </a:p>
      </dgm:t>
    </dgm:pt>
    <dgm:pt modelId="{E607BDA4-13C5-4957-A640-2859F5E3331E}" type="sibTrans" cxnId="{73AB5A35-B81C-4F0F-A2B3-2C0BCF578731}">
      <dgm:prSet/>
      <dgm:spPr/>
      <dgm:t>
        <a:bodyPr/>
        <a:lstStyle/>
        <a:p>
          <a:endParaRPr lang="zh-TW" altLang="en-US"/>
        </a:p>
      </dgm:t>
    </dgm:pt>
    <dgm:pt modelId="{1E9CF9DB-5AC0-46E1-B745-430DC53CF07E}">
      <dgm:prSet phldrT="[文字]"/>
      <dgm:spPr/>
      <dgm:t>
        <a:bodyPr/>
        <a:lstStyle/>
        <a:p>
          <a:r>
            <a:rPr lang="zh-TW" altLang="en-US" dirty="0" smtClean="0"/>
            <a:t>山地門介紹</a:t>
          </a:r>
          <a:endParaRPr lang="zh-TW" altLang="en-US" dirty="0"/>
        </a:p>
      </dgm:t>
    </dgm:pt>
    <dgm:pt modelId="{CEFE4752-E8FE-4153-934C-8FAEDBA10C13}" type="parTrans" cxnId="{CBAEAFF6-3ED3-469C-9AF1-0FF88AC92526}">
      <dgm:prSet/>
      <dgm:spPr/>
      <dgm:t>
        <a:bodyPr/>
        <a:lstStyle/>
        <a:p>
          <a:endParaRPr lang="zh-TW" altLang="en-US"/>
        </a:p>
      </dgm:t>
    </dgm:pt>
    <dgm:pt modelId="{C90B4E61-96DA-4226-BE45-902594BF386D}" type="sibTrans" cxnId="{CBAEAFF6-3ED3-469C-9AF1-0FF88AC92526}">
      <dgm:prSet/>
      <dgm:spPr/>
      <dgm:t>
        <a:bodyPr/>
        <a:lstStyle/>
        <a:p>
          <a:endParaRPr lang="zh-TW" altLang="en-US"/>
        </a:p>
      </dgm:t>
    </dgm:pt>
    <dgm:pt modelId="{9130FB35-D7F1-4D09-9BF0-EF6BB419D5C1}">
      <dgm:prSet phldrT="[文字]"/>
      <dgm:spPr/>
      <dgm:t>
        <a:bodyPr/>
        <a:lstStyle/>
        <a:p>
          <a:r>
            <a:rPr lang="zh-TW" altLang="en-US" dirty="0" smtClean="0"/>
            <a:t>四重溪溫泉介紹</a:t>
          </a:r>
          <a:endParaRPr lang="zh-TW" altLang="en-US" dirty="0"/>
        </a:p>
      </dgm:t>
    </dgm:pt>
    <dgm:pt modelId="{F78BFD69-C206-4F2D-AAF0-EBE509D775BD}" type="parTrans" cxnId="{AADA3088-68A9-4ACB-8B1D-37EC7994DF40}">
      <dgm:prSet/>
      <dgm:spPr/>
      <dgm:t>
        <a:bodyPr/>
        <a:lstStyle/>
        <a:p>
          <a:endParaRPr lang="zh-TW" altLang="en-US"/>
        </a:p>
      </dgm:t>
    </dgm:pt>
    <dgm:pt modelId="{651B0F2D-A9DB-4B49-84E8-8F56A8E35E11}" type="sibTrans" cxnId="{AADA3088-68A9-4ACB-8B1D-37EC7994DF40}">
      <dgm:prSet/>
      <dgm:spPr/>
      <dgm:t>
        <a:bodyPr/>
        <a:lstStyle/>
        <a:p>
          <a:endParaRPr lang="zh-TW" altLang="en-US"/>
        </a:p>
      </dgm:t>
    </dgm:pt>
    <dgm:pt modelId="{A4471A09-A3BF-4376-9181-97C4CC6E0650}" type="pres">
      <dgm:prSet presAssocID="{B034DEF5-5D46-4ADB-A1DB-2DC6B8AA48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8BE8991-25C2-4A35-904B-9C7F3A9845A7}" type="pres">
      <dgm:prSet presAssocID="{21728EC2-46F0-4878-8667-96ED1B8416E4}" presName="thickLine" presStyleLbl="alignNode1" presStyleIdx="0" presStyleCnt="1"/>
      <dgm:spPr/>
    </dgm:pt>
    <dgm:pt modelId="{B48FF1C6-AEEE-4222-8E5D-D01B9F19164B}" type="pres">
      <dgm:prSet presAssocID="{21728EC2-46F0-4878-8667-96ED1B8416E4}" presName="horz1" presStyleCnt="0"/>
      <dgm:spPr/>
    </dgm:pt>
    <dgm:pt modelId="{A5EA1AE6-2B2D-4058-81A6-E6AA7833DE4E}" type="pres">
      <dgm:prSet presAssocID="{21728EC2-46F0-4878-8667-96ED1B8416E4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0810C374-8937-47FC-B123-D95C11977043}" type="pres">
      <dgm:prSet presAssocID="{21728EC2-46F0-4878-8667-96ED1B8416E4}" presName="vert1" presStyleCnt="0"/>
      <dgm:spPr/>
    </dgm:pt>
    <dgm:pt modelId="{684BB8F2-9305-4CF0-A0BA-E23553C35545}" type="pres">
      <dgm:prSet presAssocID="{8437A366-C1F7-48A3-BA85-0591D2DC352B}" presName="vertSpace2a" presStyleCnt="0"/>
      <dgm:spPr/>
    </dgm:pt>
    <dgm:pt modelId="{67CD9E27-1EA2-4DD3-AC1A-A340806C063C}" type="pres">
      <dgm:prSet presAssocID="{8437A366-C1F7-48A3-BA85-0591D2DC352B}" presName="horz2" presStyleCnt="0"/>
      <dgm:spPr/>
    </dgm:pt>
    <dgm:pt modelId="{B14DC580-4D25-41BB-8638-F0639A159018}" type="pres">
      <dgm:prSet presAssocID="{8437A366-C1F7-48A3-BA85-0591D2DC352B}" presName="horzSpace2" presStyleCnt="0"/>
      <dgm:spPr/>
    </dgm:pt>
    <dgm:pt modelId="{50DE705C-FE7C-4E1F-95E5-6789357E1CEF}" type="pres">
      <dgm:prSet presAssocID="{8437A366-C1F7-48A3-BA85-0591D2DC352B}" presName="tx2" presStyleLbl="revTx" presStyleIdx="1" presStyleCnt="4"/>
      <dgm:spPr/>
      <dgm:t>
        <a:bodyPr/>
        <a:lstStyle/>
        <a:p>
          <a:endParaRPr lang="zh-TW" altLang="en-US"/>
        </a:p>
      </dgm:t>
    </dgm:pt>
    <dgm:pt modelId="{ABD78F63-C669-4E19-89C4-5AE047CE088E}" type="pres">
      <dgm:prSet presAssocID="{8437A366-C1F7-48A3-BA85-0591D2DC352B}" presName="vert2" presStyleCnt="0"/>
      <dgm:spPr/>
    </dgm:pt>
    <dgm:pt modelId="{F618E469-3FE8-41FB-85F4-DD2213224F5E}" type="pres">
      <dgm:prSet presAssocID="{8437A366-C1F7-48A3-BA85-0591D2DC352B}" presName="thinLine2b" presStyleLbl="callout" presStyleIdx="0" presStyleCnt="3"/>
      <dgm:spPr/>
    </dgm:pt>
    <dgm:pt modelId="{E345AFCE-A6AE-403A-9376-7F8305D91864}" type="pres">
      <dgm:prSet presAssocID="{8437A366-C1F7-48A3-BA85-0591D2DC352B}" presName="vertSpace2b" presStyleCnt="0"/>
      <dgm:spPr/>
    </dgm:pt>
    <dgm:pt modelId="{0F5A345C-F41C-4785-AFFD-2563FD76C92B}" type="pres">
      <dgm:prSet presAssocID="{1E9CF9DB-5AC0-46E1-B745-430DC53CF07E}" presName="horz2" presStyleCnt="0"/>
      <dgm:spPr/>
    </dgm:pt>
    <dgm:pt modelId="{1F11AFF9-108D-443F-8D9A-2DA810B4F58C}" type="pres">
      <dgm:prSet presAssocID="{1E9CF9DB-5AC0-46E1-B745-430DC53CF07E}" presName="horzSpace2" presStyleCnt="0"/>
      <dgm:spPr/>
    </dgm:pt>
    <dgm:pt modelId="{D4E112C7-DBA9-4CCD-9EA8-1EAEB7920F16}" type="pres">
      <dgm:prSet presAssocID="{1E9CF9DB-5AC0-46E1-B745-430DC53CF07E}" presName="tx2" presStyleLbl="revTx" presStyleIdx="2" presStyleCnt="4"/>
      <dgm:spPr/>
      <dgm:t>
        <a:bodyPr/>
        <a:lstStyle/>
        <a:p>
          <a:endParaRPr lang="zh-TW" altLang="en-US"/>
        </a:p>
      </dgm:t>
    </dgm:pt>
    <dgm:pt modelId="{24D2E3DB-2199-4749-BE8B-B0B7D5A7AC7B}" type="pres">
      <dgm:prSet presAssocID="{1E9CF9DB-5AC0-46E1-B745-430DC53CF07E}" presName="vert2" presStyleCnt="0"/>
      <dgm:spPr/>
    </dgm:pt>
    <dgm:pt modelId="{9BEEE7E1-0070-498A-9473-3D2E62B787B6}" type="pres">
      <dgm:prSet presAssocID="{1E9CF9DB-5AC0-46E1-B745-430DC53CF07E}" presName="thinLine2b" presStyleLbl="callout" presStyleIdx="1" presStyleCnt="3"/>
      <dgm:spPr/>
    </dgm:pt>
    <dgm:pt modelId="{F36C33EB-2D8A-4D85-86A5-BAFCC797A02F}" type="pres">
      <dgm:prSet presAssocID="{1E9CF9DB-5AC0-46E1-B745-430DC53CF07E}" presName="vertSpace2b" presStyleCnt="0"/>
      <dgm:spPr/>
    </dgm:pt>
    <dgm:pt modelId="{1529338C-4999-4C3D-B525-CFEA5374DFD6}" type="pres">
      <dgm:prSet presAssocID="{9130FB35-D7F1-4D09-9BF0-EF6BB419D5C1}" presName="horz2" presStyleCnt="0"/>
      <dgm:spPr/>
    </dgm:pt>
    <dgm:pt modelId="{5BA12769-F72D-48D7-90DD-22F8DC1527DD}" type="pres">
      <dgm:prSet presAssocID="{9130FB35-D7F1-4D09-9BF0-EF6BB419D5C1}" presName="horzSpace2" presStyleCnt="0"/>
      <dgm:spPr/>
    </dgm:pt>
    <dgm:pt modelId="{BCA1A316-2E74-4F8C-9226-15E3225AA50D}" type="pres">
      <dgm:prSet presAssocID="{9130FB35-D7F1-4D09-9BF0-EF6BB419D5C1}" presName="tx2" presStyleLbl="revTx" presStyleIdx="3" presStyleCnt="4"/>
      <dgm:spPr/>
      <dgm:t>
        <a:bodyPr/>
        <a:lstStyle/>
        <a:p>
          <a:endParaRPr lang="zh-TW" altLang="en-US"/>
        </a:p>
      </dgm:t>
    </dgm:pt>
    <dgm:pt modelId="{FD3CC6F0-460A-4230-8A4E-7F976C21E0DF}" type="pres">
      <dgm:prSet presAssocID="{9130FB35-D7F1-4D09-9BF0-EF6BB419D5C1}" presName="vert2" presStyleCnt="0"/>
      <dgm:spPr/>
    </dgm:pt>
    <dgm:pt modelId="{08E59109-FCF7-40E8-8C31-0996EBB61392}" type="pres">
      <dgm:prSet presAssocID="{9130FB35-D7F1-4D09-9BF0-EF6BB419D5C1}" presName="thinLine2b" presStyleLbl="callout" presStyleIdx="2" presStyleCnt="3"/>
      <dgm:spPr/>
    </dgm:pt>
    <dgm:pt modelId="{C3AB4E64-DC2C-42BA-9E6F-5CDD07F908C2}" type="pres">
      <dgm:prSet presAssocID="{9130FB35-D7F1-4D09-9BF0-EF6BB419D5C1}" presName="vertSpace2b" presStyleCnt="0"/>
      <dgm:spPr/>
    </dgm:pt>
  </dgm:ptLst>
  <dgm:cxnLst>
    <dgm:cxn modelId="{CBAEAFF6-3ED3-469C-9AF1-0FF88AC92526}" srcId="{21728EC2-46F0-4878-8667-96ED1B8416E4}" destId="{1E9CF9DB-5AC0-46E1-B745-430DC53CF07E}" srcOrd="1" destOrd="0" parTransId="{CEFE4752-E8FE-4153-934C-8FAEDBA10C13}" sibTransId="{C90B4E61-96DA-4226-BE45-902594BF386D}"/>
    <dgm:cxn modelId="{6982C802-60D0-449D-82EA-0C6FFFB1883F}" type="presOf" srcId="{21728EC2-46F0-4878-8667-96ED1B8416E4}" destId="{A5EA1AE6-2B2D-4058-81A6-E6AA7833DE4E}" srcOrd="0" destOrd="0" presId="urn:microsoft.com/office/officeart/2008/layout/LinedList"/>
    <dgm:cxn modelId="{73AB5A35-B81C-4F0F-A2B3-2C0BCF578731}" srcId="{21728EC2-46F0-4878-8667-96ED1B8416E4}" destId="{8437A366-C1F7-48A3-BA85-0591D2DC352B}" srcOrd="0" destOrd="0" parTransId="{2C62B292-76C2-48FA-A722-167725708230}" sibTransId="{E607BDA4-13C5-4957-A640-2859F5E3331E}"/>
    <dgm:cxn modelId="{247EED18-7CA3-4F2B-AB5C-FAF0E3BED87C}" srcId="{B034DEF5-5D46-4ADB-A1DB-2DC6B8AA4812}" destId="{21728EC2-46F0-4878-8667-96ED1B8416E4}" srcOrd="0" destOrd="0" parTransId="{81B81B50-DA0A-4534-B623-1F540B013DD4}" sibTransId="{CDB73918-07C4-457E-9A2B-D878AC3B03F4}"/>
    <dgm:cxn modelId="{AADA3088-68A9-4ACB-8B1D-37EC7994DF40}" srcId="{21728EC2-46F0-4878-8667-96ED1B8416E4}" destId="{9130FB35-D7F1-4D09-9BF0-EF6BB419D5C1}" srcOrd="2" destOrd="0" parTransId="{F78BFD69-C206-4F2D-AAF0-EBE509D775BD}" sibTransId="{651B0F2D-A9DB-4B49-84E8-8F56A8E35E11}"/>
    <dgm:cxn modelId="{AC616F4A-6A81-490D-8C24-1CF62D0E6E44}" type="presOf" srcId="{8437A366-C1F7-48A3-BA85-0591D2DC352B}" destId="{50DE705C-FE7C-4E1F-95E5-6789357E1CEF}" srcOrd="0" destOrd="0" presId="urn:microsoft.com/office/officeart/2008/layout/LinedList"/>
    <dgm:cxn modelId="{9BDCF05C-C768-4891-B6CE-7B05B38F7673}" type="presOf" srcId="{B034DEF5-5D46-4ADB-A1DB-2DC6B8AA4812}" destId="{A4471A09-A3BF-4376-9181-97C4CC6E0650}" srcOrd="0" destOrd="0" presId="urn:microsoft.com/office/officeart/2008/layout/LinedList"/>
    <dgm:cxn modelId="{09EEBA22-D8C1-4D42-84D5-C0B9D2EFFB12}" type="presOf" srcId="{1E9CF9DB-5AC0-46E1-B745-430DC53CF07E}" destId="{D4E112C7-DBA9-4CCD-9EA8-1EAEB7920F16}" srcOrd="0" destOrd="0" presId="urn:microsoft.com/office/officeart/2008/layout/LinedList"/>
    <dgm:cxn modelId="{55E0D3EB-2B55-4181-ADEB-5691DC2A58CF}" type="presOf" srcId="{9130FB35-D7F1-4D09-9BF0-EF6BB419D5C1}" destId="{BCA1A316-2E74-4F8C-9226-15E3225AA50D}" srcOrd="0" destOrd="0" presId="urn:microsoft.com/office/officeart/2008/layout/LinedList"/>
    <dgm:cxn modelId="{22C96BEF-C268-40AF-AA3F-26699B7AC0E8}" type="presParOf" srcId="{A4471A09-A3BF-4376-9181-97C4CC6E0650}" destId="{38BE8991-25C2-4A35-904B-9C7F3A9845A7}" srcOrd="0" destOrd="0" presId="urn:microsoft.com/office/officeart/2008/layout/LinedList"/>
    <dgm:cxn modelId="{FCD1D66D-A307-4B8B-B6AA-E7D40EC0B7C6}" type="presParOf" srcId="{A4471A09-A3BF-4376-9181-97C4CC6E0650}" destId="{B48FF1C6-AEEE-4222-8E5D-D01B9F19164B}" srcOrd="1" destOrd="0" presId="urn:microsoft.com/office/officeart/2008/layout/LinedList"/>
    <dgm:cxn modelId="{AD773FD9-4549-4D52-850D-B619F330131F}" type="presParOf" srcId="{B48FF1C6-AEEE-4222-8E5D-D01B9F19164B}" destId="{A5EA1AE6-2B2D-4058-81A6-E6AA7833DE4E}" srcOrd="0" destOrd="0" presId="urn:microsoft.com/office/officeart/2008/layout/LinedList"/>
    <dgm:cxn modelId="{854AEB85-1895-452E-A6E4-56920641EBC6}" type="presParOf" srcId="{B48FF1C6-AEEE-4222-8E5D-D01B9F19164B}" destId="{0810C374-8937-47FC-B123-D95C11977043}" srcOrd="1" destOrd="0" presId="urn:microsoft.com/office/officeart/2008/layout/LinedList"/>
    <dgm:cxn modelId="{D720F76F-CDFC-4EDD-A380-76A7F3166CF6}" type="presParOf" srcId="{0810C374-8937-47FC-B123-D95C11977043}" destId="{684BB8F2-9305-4CF0-A0BA-E23553C35545}" srcOrd="0" destOrd="0" presId="urn:microsoft.com/office/officeart/2008/layout/LinedList"/>
    <dgm:cxn modelId="{0AEB4BEA-BF15-41FC-A6B3-8DE4568EDD67}" type="presParOf" srcId="{0810C374-8937-47FC-B123-D95C11977043}" destId="{67CD9E27-1EA2-4DD3-AC1A-A340806C063C}" srcOrd="1" destOrd="0" presId="urn:microsoft.com/office/officeart/2008/layout/LinedList"/>
    <dgm:cxn modelId="{18E486B1-FE43-447A-BB90-881B5C9B5150}" type="presParOf" srcId="{67CD9E27-1EA2-4DD3-AC1A-A340806C063C}" destId="{B14DC580-4D25-41BB-8638-F0639A159018}" srcOrd="0" destOrd="0" presId="urn:microsoft.com/office/officeart/2008/layout/LinedList"/>
    <dgm:cxn modelId="{8532F8BA-732C-4A90-BCE4-B303ADB756DF}" type="presParOf" srcId="{67CD9E27-1EA2-4DD3-AC1A-A340806C063C}" destId="{50DE705C-FE7C-4E1F-95E5-6789357E1CEF}" srcOrd="1" destOrd="0" presId="urn:microsoft.com/office/officeart/2008/layout/LinedList"/>
    <dgm:cxn modelId="{209DB4B9-3907-4772-84DD-44539FFFCF91}" type="presParOf" srcId="{67CD9E27-1EA2-4DD3-AC1A-A340806C063C}" destId="{ABD78F63-C669-4E19-89C4-5AE047CE088E}" srcOrd="2" destOrd="0" presId="urn:microsoft.com/office/officeart/2008/layout/LinedList"/>
    <dgm:cxn modelId="{13A1F1D6-3EBF-4A07-A669-82D6AAC3616B}" type="presParOf" srcId="{0810C374-8937-47FC-B123-D95C11977043}" destId="{F618E469-3FE8-41FB-85F4-DD2213224F5E}" srcOrd="2" destOrd="0" presId="urn:microsoft.com/office/officeart/2008/layout/LinedList"/>
    <dgm:cxn modelId="{0565EFA6-3A62-4D2C-AE7D-76CEB0A9AF22}" type="presParOf" srcId="{0810C374-8937-47FC-B123-D95C11977043}" destId="{E345AFCE-A6AE-403A-9376-7F8305D91864}" srcOrd="3" destOrd="0" presId="urn:microsoft.com/office/officeart/2008/layout/LinedList"/>
    <dgm:cxn modelId="{0817C688-6980-441C-A0A8-748D961F4F9F}" type="presParOf" srcId="{0810C374-8937-47FC-B123-D95C11977043}" destId="{0F5A345C-F41C-4785-AFFD-2563FD76C92B}" srcOrd="4" destOrd="0" presId="urn:microsoft.com/office/officeart/2008/layout/LinedList"/>
    <dgm:cxn modelId="{5EC30D51-6B3C-4C40-83D1-F5FF92A09485}" type="presParOf" srcId="{0F5A345C-F41C-4785-AFFD-2563FD76C92B}" destId="{1F11AFF9-108D-443F-8D9A-2DA810B4F58C}" srcOrd="0" destOrd="0" presId="urn:microsoft.com/office/officeart/2008/layout/LinedList"/>
    <dgm:cxn modelId="{737210E6-5FFA-49A2-9C89-42EE16A80823}" type="presParOf" srcId="{0F5A345C-F41C-4785-AFFD-2563FD76C92B}" destId="{D4E112C7-DBA9-4CCD-9EA8-1EAEB7920F16}" srcOrd="1" destOrd="0" presId="urn:microsoft.com/office/officeart/2008/layout/LinedList"/>
    <dgm:cxn modelId="{757CBC80-493A-457F-9DE5-200D710ABA4B}" type="presParOf" srcId="{0F5A345C-F41C-4785-AFFD-2563FD76C92B}" destId="{24D2E3DB-2199-4749-BE8B-B0B7D5A7AC7B}" srcOrd="2" destOrd="0" presId="urn:microsoft.com/office/officeart/2008/layout/LinedList"/>
    <dgm:cxn modelId="{D1B195A7-C4D0-48B8-8C1C-37A1D721961E}" type="presParOf" srcId="{0810C374-8937-47FC-B123-D95C11977043}" destId="{9BEEE7E1-0070-498A-9473-3D2E62B787B6}" srcOrd="5" destOrd="0" presId="urn:microsoft.com/office/officeart/2008/layout/LinedList"/>
    <dgm:cxn modelId="{961DF872-4017-444E-AA84-4F95FD167EBB}" type="presParOf" srcId="{0810C374-8937-47FC-B123-D95C11977043}" destId="{F36C33EB-2D8A-4D85-86A5-BAFCC797A02F}" srcOrd="6" destOrd="0" presId="urn:microsoft.com/office/officeart/2008/layout/LinedList"/>
    <dgm:cxn modelId="{93A89187-151E-435E-8E08-ECD726EBA62F}" type="presParOf" srcId="{0810C374-8937-47FC-B123-D95C11977043}" destId="{1529338C-4999-4C3D-B525-CFEA5374DFD6}" srcOrd="7" destOrd="0" presId="urn:microsoft.com/office/officeart/2008/layout/LinedList"/>
    <dgm:cxn modelId="{28C4792C-83F9-4DE7-A83D-1E2AE60326BB}" type="presParOf" srcId="{1529338C-4999-4C3D-B525-CFEA5374DFD6}" destId="{5BA12769-F72D-48D7-90DD-22F8DC1527DD}" srcOrd="0" destOrd="0" presId="urn:microsoft.com/office/officeart/2008/layout/LinedList"/>
    <dgm:cxn modelId="{FD105599-778C-4A86-8804-CFE78F63F8C2}" type="presParOf" srcId="{1529338C-4999-4C3D-B525-CFEA5374DFD6}" destId="{BCA1A316-2E74-4F8C-9226-15E3225AA50D}" srcOrd="1" destOrd="0" presId="urn:microsoft.com/office/officeart/2008/layout/LinedList"/>
    <dgm:cxn modelId="{EC8BAEE6-1773-4476-BB55-248138EB4AEF}" type="presParOf" srcId="{1529338C-4999-4C3D-B525-CFEA5374DFD6}" destId="{FD3CC6F0-460A-4230-8A4E-7F976C21E0DF}" srcOrd="2" destOrd="0" presId="urn:microsoft.com/office/officeart/2008/layout/LinedList"/>
    <dgm:cxn modelId="{880399F1-71B0-4B22-B9E0-9027AFE74423}" type="presParOf" srcId="{0810C374-8937-47FC-B123-D95C11977043}" destId="{08E59109-FCF7-40E8-8C31-0996EBB61392}" srcOrd="8" destOrd="0" presId="urn:microsoft.com/office/officeart/2008/layout/LinedList"/>
    <dgm:cxn modelId="{CDA7F210-BC52-4EAC-ABAB-2DE1DEB1082E}" type="presParOf" srcId="{0810C374-8937-47FC-B123-D95C11977043}" destId="{C3AB4E64-DC2C-42BA-9E6F-5CDD07F908C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E8991-25C2-4A35-904B-9C7F3A9845A7}">
      <dsp:nvSpPr>
        <dsp:cNvPr id="0" name=""/>
        <dsp:cNvSpPr/>
      </dsp:nvSpPr>
      <dsp:spPr>
        <a:xfrm>
          <a:off x="0" y="0"/>
          <a:ext cx="74088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A1AE6-2B2D-4058-81A6-E6AA7833DE4E}">
      <dsp:nvSpPr>
        <dsp:cNvPr id="0" name=""/>
        <dsp:cNvSpPr/>
      </dsp:nvSpPr>
      <dsp:spPr>
        <a:xfrm>
          <a:off x="0" y="0"/>
          <a:ext cx="1481772" cy="3451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屏東</a:t>
          </a:r>
          <a:endParaRPr lang="zh-TW" altLang="en-US" sz="6500" kern="1200" dirty="0"/>
        </a:p>
      </dsp:txBody>
      <dsp:txXfrm>
        <a:off x="0" y="0"/>
        <a:ext cx="1481772" cy="3451225"/>
      </dsp:txXfrm>
    </dsp:sp>
    <dsp:sp modelId="{50DE705C-FE7C-4E1F-95E5-6789357E1CEF}">
      <dsp:nvSpPr>
        <dsp:cNvPr id="0" name=""/>
        <dsp:cNvSpPr/>
      </dsp:nvSpPr>
      <dsp:spPr>
        <a:xfrm>
          <a:off x="1592905" y="53925"/>
          <a:ext cx="5815956" cy="107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/>
            <a:t>基本介紹</a:t>
          </a:r>
          <a:endParaRPr lang="zh-TW" altLang="en-US" sz="4700" kern="1200" dirty="0"/>
        </a:p>
      </dsp:txBody>
      <dsp:txXfrm>
        <a:off x="1592905" y="53925"/>
        <a:ext cx="5815956" cy="1078507"/>
      </dsp:txXfrm>
    </dsp:sp>
    <dsp:sp modelId="{F618E469-3FE8-41FB-85F4-DD2213224F5E}">
      <dsp:nvSpPr>
        <dsp:cNvPr id="0" name=""/>
        <dsp:cNvSpPr/>
      </dsp:nvSpPr>
      <dsp:spPr>
        <a:xfrm>
          <a:off x="1481772" y="1132433"/>
          <a:ext cx="5927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112C7-DBA9-4CCD-9EA8-1EAEB7920F16}">
      <dsp:nvSpPr>
        <dsp:cNvPr id="0" name=""/>
        <dsp:cNvSpPr/>
      </dsp:nvSpPr>
      <dsp:spPr>
        <a:xfrm>
          <a:off x="1592905" y="1186358"/>
          <a:ext cx="5815956" cy="107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/>
            <a:t>山地門介紹</a:t>
          </a:r>
          <a:endParaRPr lang="zh-TW" altLang="en-US" sz="4700" kern="1200" dirty="0"/>
        </a:p>
      </dsp:txBody>
      <dsp:txXfrm>
        <a:off x="1592905" y="1186358"/>
        <a:ext cx="5815956" cy="1078507"/>
      </dsp:txXfrm>
    </dsp:sp>
    <dsp:sp modelId="{9BEEE7E1-0070-498A-9473-3D2E62B787B6}">
      <dsp:nvSpPr>
        <dsp:cNvPr id="0" name=""/>
        <dsp:cNvSpPr/>
      </dsp:nvSpPr>
      <dsp:spPr>
        <a:xfrm>
          <a:off x="1481772" y="2264866"/>
          <a:ext cx="5927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1A316-2E74-4F8C-9226-15E3225AA50D}">
      <dsp:nvSpPr>
        <dsp:cNvPr id="0" name=""/>
        <dsp:cNvSpPr/>
      </dsp:nvSpPr>
      <dsp:spPr>
        <a:xfrm>
          <a:off x="1592905" y="2318791"/>
          <a:ext cx="5815956" cy="1078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700" kern="1200" dirty="0" smtClean="0"/>
            <a:t>四重溪溫泉介紹</a:t>
          </a:r>
          <a:endParaRPr lang="zh-TW" altLang="en-US" sz="4700" kern="1200" dirty="0"/>
        </a:p>
      </dsp:txBody>
      <dsp:txXfrm>
        <a:off x="1592905" y="2318791"/>
        <a:ext cx="5815956" cy="1078507"/>
      </dsp:txXfrm>
    </dsp:sp>
    <dsp:sp modelId="{08E59109-FCF7-40E8-8C31-0996EBB61392}">
      <dsp:nvSpPr>
        <dsp:cNvPr id="0" name=""/>
        <dsp:cNvSpPr/>
      </dsp:nvSpPr>
      <dsp:spPr>
        <a:xfrm>
          <a:off x="1481772" y="3397299"/>
          <a:ext cx="592708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5E2F5-53C2-4CAE-ACDA-E0563B511A3A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786D0-FC2E-4B68-A528-EC8742BBFD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078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786D0-FC2E-4B68-A528-EC8742BBFDA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744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network.com.tw/tourguide/point/showpage/291.html" TargetMode="External"/><Relationship Id="rId2" Type="http://schemas.openxmlformats.org/officeDocument/2006/relationships/hyperlink" Target="http://zh.wikipedia.org/zh-tw/%E5%B1%8F%E6%9D%B1%E7%B8%A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tzing.com.tw/htm/spot/detail.php?sid=605" TargetMode="External"/><Relationship Id="rId4" Type="http://schemas.openxmlformats.org/officeDocument/2006/relationships/hyperlink" Target="http://travel.network.com.tw/tourguide/point/showpage/13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8062664" cy="1780108"/>
          </a:xfrm>
        </p:spPr>
        <p:txBody>
          <a:bodyPr>
            <a:noAutofit/>
          </a:bodyPr>
          <a:lstStyle/>
          <a:p>
            <a:r>
              <a:rPr lang="zh-TW" altLang="en-US" sz="6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國境之南─屏東簡介</a:t>
            </a:r>
            <a:endParaRPr lang="zh-TW" altLang="en-US" sz="6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姓名：陳佩琪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班級：四會一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乙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學號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102404211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87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四重溪溫泉泉質屬鹼性碳酸氫鈉泉</a:t>
            </a:r>
          </a:p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泉水中含有多量碳酸鈉物質</a:t>
            </a:r>
          </a:p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屬於可飲可浴的泉質，對促進人體血液循環，緩和肌肉僵硬和紓解壓力有相當大的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助益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（註三）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四重溪溫泉泉質介紹</a:t>
            </a:r>
          </a:p>
        </p:txBody>
      </p:sp>
    </p:spTree>
    <p:extLst>
      <p:ext uri="{BB962C8B-B14F-4D97-AF65-F5344CB8AC3E}">
        <p14:creationId xmlns:p14="http://schemas.microsoft.com/office/powerpoint/2010/main" val="425176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四重溪溫泉區內有溫泉公園，但是溫泉公園內並沒有溫泉可泡</a:t>
            </a:r>
          </a:p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公園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內設有環狀步道，往上走就是蝴蝶谷步道，顧名思義沿路都有蝴蝶飛舞</a:t>
            </a:r>
          </a:p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四重溪溫泉區的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『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紅仁鴨蛋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』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更是當地的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特產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（註三</a:t>
            </a:r>
            <a:r>
              <a:rPr lang="zh-TW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endParaRPr lang="zh-TW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四重溪溫泉公園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36529"/>
            <a:ext cx="1654567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410143" y="62373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（</a:t>
            </a:r>
            <a:r>
              <a:rPr lang="zh-TW" altLang="en-US" dirty="0" smtClean="0"/>
              <a:t>註四）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876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註一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http://zh.wikipedia.org/zh-tw/%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E5%B1%8F%E6%9D%B1%E7%B8%A3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註二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http://travel.network.com.tw/tourguide/point/showpage/291.html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註三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http://travel.network.com.tw/tourguide/point/showpage/135.html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註四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http://www.dotzing.com.tw/htm/spot/detail.php?sid=605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資料來源</a:t>
            </a:r>
          </a:p>
        </p:txBody>
      </p:sp>
    </p:spTree>
    <p:extLst>
      <p:ext uri="{BB962C8B-B14F-4D97-AF65-F5344CB8AC3E}">
        <p14:creationId xmlns:p14="http://schemas.microsoft.com/office/powerpoint/2010/main" val="3518869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945733"/>
              </p:ext>
            </p:extLst>
          </p:nvPr>
        </p:nvGraphicFramePr>
        <p:xfrm>
          <a:off x="971600" y="2708920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73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17243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屏東縣為台灣最南端的縣，也是台灣西部南北最狹長的縣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份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排灣族人口多集中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於此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屏東縣產業結構上偏重農、漁業，但近年來大力推動觀光產業，蓮霧、黑珍珠蓮霧及黑鮪魚已成為屏東縣最具代表性的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特產 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（註一）</a:t>
            </a:r>
          </a:p>
          <a:p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屏東介紹</a:t>
            </a:r>
          </a:p>
        </p:txBody>
      </p:sp>
    </p:spTree>
    <p:extLst>
      <p:ext uri="{BB962C8B-B14F-4D97-AF65-F5344CB8AC3E}">
        <p14:creationId xmlns:p14="http://schemas.microsoft.com/office/powerpoint/2010/main" val="2455435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屏東縣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在明鄭時期屬於萬年州，清朝時期則稱為鳳山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縣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縣</a:t>
            </a:r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內最大都市屏東市舊名阿猴，阿緱，原本為平埔族聚落，因在半屏山之東，日治時期改稱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屏東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（註一）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sz="36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歷史</a:t>
            </a:r>
          </a:p>
        </p:txBody>
      </p:sp>
    </p:spTree>
    <p:extLst>
      <p:ext uri="{BB962C8B-B14F-4D97-AF65-F5344CB8AC3E}">
        <p14:creationId xmlns:p14="http://schemas.microsoft.com/office/powerpoint/2010/main" val="3116774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屏東縣面積大約有二千七百多平方公里，極東為霧台鄉雄峰山頂，極西為琉球嶼西端，極南為恆春鎮七星岩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南端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屏東縣的西部為地形較平坦的屏東平原，農漁業發達，是人口集中的菁華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區</a:t>
            </a:r>
            <a:endParaRPr lang="zh-TW" alt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北大武山海拔逾三千公尺，是山脈南段、也是全縣的</a:t>
            </a:r>
            <a:r>
              <a:rPr lang="zh-TW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最高峰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（註一）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地理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3233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043608" y="2204864"/>
            <a:ext cx="7408333" cy="3450696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三地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門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位於屏東縣三地門鄉，地處屏東東北靠山隘寮溪畔，顧名思義即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『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三地之門</a:t>
            </a:r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』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，三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地意指水門、三地、北葉三個排灣族村落聚居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地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有豐富的排灣及魯凱族特殊文化資產是最大的山地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鄉（註二）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屏東好玩景點─三地門簡介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79"/>
            <a:ext cx="3312368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37312"/>
            <a:ext cx="260428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450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27584" y="2708920"/>
            <a:ext cx="7408333" cy="3450696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三地門鄉內除了常見之舊紋理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石板屋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外，還有部落生活所形成的梯田地景、豐年祭等文化傳統祭典以及以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『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排灣三寶－陶壺、琉璃珠、青銅刀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』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為主要發展重點的傳統工藝與文化產業</a:t>
            </a:r>
          </a:p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三地門鄉也有許多豐富的旅遊景點，例如三地門橋、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22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號省道公路風光、水門、德文風景區、大津瀑布、海神宮、賽嘉航空公園、台鳳高爾夫球場、馬兒村迎賓大道、綠色隧道、戲水樂園、青山村海神宮、莎卡蘭生態園區、以及三地村工藝大道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等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（註二）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sz="28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來去三地門旅遊</a:t>
            </a:r>
          </a:p>
        </p:txBody>
      </p:sp>
    </p:spTree>
    <p:extLst>
      <p:ext uri="{BB962C8B-B14F-4D97-AF65-F5344CB8AC3E}">
        <p14:creationId xmlns:p14="http://schemas.microsoft.com/office/powerpoint/2010/main" val="712417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99592" y="2025886"/>
            <a:ext cx="7408333" cy="3450696"/>
          </a:xfrm>
        </p:spPr>
        <p:txBody>
          <a:bodyPr/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四重溪溫泉位於屏東縣車城鄉溫泉村四重溪畔</a:t>
            </a:r>
          </a:p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是南台灣著名的溫泉區</a:t>
            </a:r>
          </a:p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四重溪溫泉與陽明山溫泉、北投溫泉、關仔嶺溫泉並稱為台灣四大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溫泉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（註三）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四重溪溫泉的介紹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41" y="4088526"/>
            <a:ext cx="2283147" cy="270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3" y="6443602"/>
            <a:ext cx="22574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959504"/>
              </p:ext>
            </p:extLst>
          </p:nvPr>
        </p:nvGraphicFramePr>
        <p:xfrm>
          <a:off x="3635896" y="3861048"/>
          <a:ext cx="3842644" cy="2758766"/>
        </p:xfrm>
        <a:graphic>
          <a:graphicData uri="http://schemas.openxmlformats.org/drawingml/2006/table">
            <a:tbl>
              <a:tblPr/>
              <a:tblGrid>
                <a:gridCol w="1169839"/>
                <a:gridCol w="1782489"/>
                <a:gridCol w="890316"/>
              </a:tblGrid>
              <a:tr h="486709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溫泉名稱</a:t>
                      </a:r>
                      <a:endParaRPr lang="zh-TW" alt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泉質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位置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四重溪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碳酸氫鈉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屏東縣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陽明山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白磺泉為主，青磺泉次之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台北市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47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北投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有青磺泉、白磺泉和鐵磺泉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台北市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547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關仔嶺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鹼性碳酸泉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/>
                        <a:t>台南市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482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四重溪屬沉積岩分佈區，因有天然溫泉自地下湧出，古稱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『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出湯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』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；清朝同治年間沈葆禎提兵巡台，四涉溪水始抵此地因此改稱為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『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四重溪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』</a:t>
            </a:r>
          </a:p>
          <a:p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1950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年正式將四重溪改名為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『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溫泉村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』</a:t>
            </a:r>
          </a:p>
          <a:p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四</a:t>
            </a:r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重溪溫泉其源頭來自虱目山麓的石縫中，水源豐沛終年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不斷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（註三）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四重溪溫泉的歷史</a:t>
            </a:r>
          </a:p>
        </p:txBody>
      </p:sp>
    </p:spTree>
    <p:extLst>
      <p:ext uri="{BB962C8B-B14F-4D97-AF65-F5344CB8AC3E}">
        <p14:creationId xmlns:p14="http://schemas.microsoft.com/office/powerpoint/2010/main" val="2837706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</TotalTime>
  <Words>768</Words>
  <Application>Microsoft Office PowerPoint</Application>
  <PresentationFormat>如螢幕大小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波形</vt:lpstr>
      <vt:lpstr>國境之南─屏東簡介</vt:lpstr>
      <vt:lpstr>目錄</vt:lpstr>
      <vt:lpstr>屏東介紹</vt:lpstr>
      <vt:lpstr>歷史</vt:lpstr>
      <vt:lpstr>地理</vt:lpstr>
      <vt:lpstr>屏東好玩景點─三地門簡介</vt:lpstr>
      <vt:lpstr>來去三地門旅遊</vt:lpstr>
      <vt:lpstr>四重溪溫泉的介紹</vt:lpstr>
      <vt:lpstr>四重溪溫泉的歷史</vt:lpstr>
      <vt:lpstr>四重溪溫泉泉質介紹</vt:lpstr>
      <vt:lpstr>四重溪溫泉公園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國境之南─屏東簡介</dc:title>
  <dc:creator>陳佩琪</dc:creator>
  <cp:lastModifiedBy>陳佩琪</cp:lastModifiedBy>
  <cp:revision>11</cp:revision>
  <dcterms:created xsi:type="dcterms:W3CDTF">2013-09-23T12:53:33Z</dcterms:created>
  <dcterms:modified xsi:type="dcterms:W3CDTF">2013-09-26T15:12:04Z</dcterms:modified>
</cp:coreProperties>
</file>