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70" r:id="rId10"/>
    <p:sldId id="263" r:id="rId11"/>
    <p:sldId id="271" r:id="rId12"/>
    <p:sldId id="264" r:id="rId13"/>
    <p:sldId id="272" r:id="rId14"/>
    <p:sldId id="265" r:id="rId15"/>
    <p:sldId id="273" r:id="rId16"/>
    <p:sldId id="266" r:id="rId17"/>
    <p:sldId id="274" r:id="rId18"/>
    <p:sldId id="267" r:id="rId19"/>
    <p:sldId id="275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標題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日期版面配置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3529-E2BC-4D2B-8EB8-D1B6C6538ED6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EFCFB7-6963-40CA-ADA5-21060ADD3F9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3529-E2BC-4D2B-8EB8-D1B6C6538ED6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CFB7-6963-40CA-ADA5-21060ADD3F9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3529-E2BC-4D2B-8EB8-D1B6C6538ED6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CFB7-6963-40CA-ADA5-21060ADD3F9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4AF3529-E2BC-4D2B-8EB8-D1B6C6538ED6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BEFCFB7-6963-40CA-ADA5-21060ADD3F9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3529-E2BC-4D2B-8EB8-D1B6C6538ED6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CFB7-6963-40CA-ADA5-21060ADD3F9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3529-E2BC-4D2B-8EB8-D1B6C6538ED6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CFB7-6963-40CA-ADA5-21060ADD3F9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CFB7-6963-40CA-ADA5-21060ADD3F9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3529-E2BC-4D2B-8EB8-D1B6C6538ED6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2" name="內容版面配置區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4" name="內容版面配置區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3529-E2BC-4D2B-8EB8-D1B6C6538ED6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CFB7-6963-40CA-ADA5-21060ADD3F9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3529-E2BC-4D2B-8EB8-D1B6C6538ED6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CFB7-6963-40CA-ADA5-21060ADD3F9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內容版面配置區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1" name="標題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4AF3529-E2BC-4D2B-8EB8-D1B6C6538ED6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EFCFB7-6963-40CA-ADA5-21060ADD3F9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3529-E2BC-4D2B-8EB8-D1B6C6538ED6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EFCFB7-6963-40CA-ADA5-21060ADD3F9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4AF3529-E2BC-4D2B-8EB8-D1B6C6538ED6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BEFCFB7-6963-40CA-ADA5-21060ADD3F9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57290" y="5286388"/>
            <a:ext cx="6400800" cy="1071570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姓名</a:t>
            </a:r>
            <a:r>
              <a:rPr 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陳葦</a:t>
            </a:r>
            <a:r>
              <a:rPr 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學號</a:t>
            </a:r>
            <a:r>
              <a:rPr 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:102404212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4282" y="1928802"/>
            <a:ext cx="8715436" cy="1643074"/>
          </a:xfrm>
        </p:spPr>
        <p:txBody>
          <a:bodyPr>
            <a:noAutofit/>
          </a:bodyPr>
          <a:lstStyle/>
          <a:p>
            <a:r>
              <a:rPr lang="zh-TW" altLang="en-US" sz="6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國境之南</a:t>
            </a:r>
            <a:r>
              <a:rPr lang="en-US" sz="6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----</a:t>
            </a:r>
            <a:r>
              <a:rPr lang="zh-TW" altLang="en-US" sz="6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屏東簡介</a:t>
            </a:r>
            <a:endParaRPr lang="zh-TW" altLang="en-US" sz="6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在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墾丁森林遊樂區的東南方，佔地</a:t>
            </a:r>
            <a:r>
              <a:rPr lang="en-US" dirty="0" smtClean="0">
                <a:latin typeface="標楷體" pitchFamily="65" charset="-120"/>
                <a:ea typeface="標楷體" pitchFamily="65" charset="-120"/>
              </a:rPr>
              <a:t>180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餘公頃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，以珊瑚礁林所形成的地形為主，有草原、灌木叢、峽谷及石灰岸洞等，平均高度約在</a:t>
            </a:r>
            <a:r>
              <a:rPr lang="en-US" dirty="0">
                <a:latin typeface="標楷體" pitchFamily="65" charset="-120"/>
                <a:ea typeface="標楷體" pitchFamily="65" charset="-120"/>
              </a:rPr>
              <a:t>200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公尺左右。整個社頂自然公園植物種類達</a:t>
            </a:r>
            <a:r>
              <a:rPr lang="en-US" dirty="0">
                <a:latin typeface="標楷體" pitchFamily="65" charset="-120"/>
                <a:ea typeface="標楷體" pitchFamily="65" charset="-120"/>
              </a:rPr>
              <a:t>290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種之多，這裡滋養著</a:t>
            </a:r>
            <a:r>
              <a:rPr lang="en-US" dirty="0">
                <a:latin typeface="標楷體" pitchFamily="65" charset="-120"/>
                <a:ea typeface="標楷體" pitchFamily="65" charset="-120"/>
              </a:rPr>
              <a:t>50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多種的蝶類，成為墾丁公園內觀賞蝴蝶生態的理想場所。此外，每年</a:t>
            </a:r>
            <a:r>
              <a:rPr lang="en-US" dirty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月還可在此觀賞候鳥過境。是一處極富原始風味且充滿知性的自然公園。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社頂自然公園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th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57166"/>
            <a:ext cx="4007672" cy="6072230"/>
          </a:xfrm>
          <a:prstGeom prst="rect">
            <a:avLst/>
          </a:prstGeom>
        </p:spPr>
      </p:pic>
      <p:pic>
        <p:nvPicPr>
          <p:cNvPr id="3" name="圖片 2" descr="th (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428604"/>
            <a:ext cx="2857500" cy="2143125"/>
          </a:xfrm>
          <a:prstGeom prst="rect">
            <a:avLst/>
          </a:prstGeom>
        </p:spPr>
      </p:pic>
      <p:pic>
        <p:nvPicPr>
          <p:cNvPr id="4" name="圖片 3" descr="th (9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2786058"/>
            <a:ext cx="2381267" cy="1785950"/>
          </a:xfrm>
          <a:prstGeom prst="rect">
            <a:avLst/>
          </a:prstGeom>
        </p:spPr>
      </p:pic>
      <p:pic>
        <p:nvPicPr>
          <p:cNvPr id="5" name="圖片 4" descr="th (10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2198" y="4714875"/>
            <a:ext cx="2857500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100266"/>
            <a:ext cx="8229600" cy="3543312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創建時，周圍仍為原始森林，目前已成為墾丁國家公園觀光勝地之一環，中外人士前來燈塔參觀者絡繹不絕，蓋其地左瀕太平洋，面對巴士海峽，與菲律賓之呂宋島遙遙相對，波濤帆影，天水一色，自然景色，令人心曠神怡，早經列為台灣八景之一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鵝鑾鼻燈塔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th (1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5072074"/>
            <a:ext cx="2571768" cy="1714512"/>
          </a:xfrm>
          <a:prstGeom prst="rect">
            <a:avLst/>
          </a:prstGeom>
        </p:spPr>
      </p:pic>
      <p:pic>
        <p:nvPicPr>
          <p:cNvPr id="3" name="圖片 2" descr="th (1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06" y="142852"/>
            <a:ext cx="3357586" cy="2227199"/>
          </a:xfrm>
          <a:prstGeom prst="rect">
            <a:avLst/>
          </a:prstGeom>
        </p:spPr>
      </p:pic>
      <p:pic>
        <p:nvPicPr>
          <p:cNvPr id="4" name="圖片 3" descr="th (1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20" y="2500306"/>
            <a:ext cx="4286280" cy="4286280"/>
          </a:xfrm>
          <a:prstGeom prst="rect">
            <a:avLst/>
          </a:prstGeom>
        </p:spPr>
      </p:pic>
      <p:pic>
        <p:nvPicPr>
          <p:cNvPr id="5" name="圖片 4" descr="th (14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4876" y="60752"/>
            <a:ext cx="3261859" cy="486844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屋面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隨地形升高起伏變化，深具層次感。屋頂由前而後漸加高，以第四堂最高，此與板橋林家五落新大厝之第三落最高，且前後各落依次降低有所不同。蕭宅之結構支撐系統，以簡單的硬山擱檁形式為主，少數例外是第一、二堂的前檐廊，以仿抬樑的結構形式作承接，此乃廣東潮汕一帶的特色。蕭宅展現的是客家住宅的特色，陳設簡單而肅靜，色彩以朱、墨為主，屋脊全為馬背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佳冬蕭宅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th (1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4371995"/>
            <a:ext cx="3497243" cy="2343153"/>
          </a:xfrm>
          <a:prstGeom prst="rect">
            <a:avLst/>
          </a:prstGeom>
        </p:spPr>
      </p:pic>
      <p:pic>
        <p:nvPicPr>
          <p:cNvPr id="3" name="圖片 2" descr="th (16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857232"/>
            <a:ext cx="3857652" cy="2571768"/>
          </a:xfrm>
          <a:prstGeom prst="rect">
            <a:avLst/>
          </a:prstGeom>
        </p:spPr>
      </p:pic>
      <p:pic>
        <p:nvPicPr>
          <p:cNvPr id="4" name="圖片 3" descr="th (17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44" y="428604"/>
            <a:ext cx="4393419" cy="585789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被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魯凱族人尊奉為“雲豹的故鄉”，相傳為魯凱族的發源地。古樸蒼勁的石板屋以及舊時村落的原始風貌，體現了真正的魯凱之美。舊好茶海拔</a:t>
            </a:r>
            <a:r>
              <a:rPr lang="en-US" dirty="0">
                <a:latin typeface="標楷體" pitchFamily="65" charset="-120"/>
                <a:ea typeface="標楷體" pitchFamily="65" charset="-120"/>
              </a:rPr>
              <a:t>920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公尺，面對魯凱族的聖山北大武山，部落中除幾戶依傳統形式修復的石板屋外，均為斷垣殘壁，破落的礎石、石板、立柱，散置的古甕、陶片，透著蒼蒼古意。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舊好茶部落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th (1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8" y="3929066"/>
            <a:ext cx="3571868" cy="2666995"/>
          </a:xfrm>
          <a:prstGeom prst="rect">
            <a:avLst/>
          </a:prstGeom>
        </p:spPr>
      </p:pic>
      <p:pic>
        <p:nvPicPr>
          <p:cNvPr id="3" name="圖片 2" descr="th (1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5487" y="285728"/>
            <a:ext cx="4401091" cy="3286148"/>
          </a:xfrm>
          <a:prstGeom prst="rect">
            <a:avLst/>
          </a:prstGeom>
        </p:spPr>
      </p:pic>
      <p:pic>
        <p:nvPicPr>
          <p:cNvPr id="4" name="圖片 3" descr="th (20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4942" y="4143380"/>
            <a:ext cx="3643338" cy="2428892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171704"/>
            <a:ext cx="8229600" cy="3257560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全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區遍佈隆起珊瑚礁岩；其係由海生動物珊瑚蟲之骨骼以及貝類遺骸、海藻等沉積而成，故本區在若干萬年前應屬海底無疑。植物共有</a:t>
            </a:r>
            <a:r>
              <a:rPr lang="en-US" dirty="0">
                <a:latin typeface="標楷體" pitchFamily="65" charset="-120"/>
                <a:ea typeface="標楷體" pitchFamily="65" charset="-120"/>
              </a:rPr>
              <a:t>1,200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多種，分為椰子、油脂、橡膠、藥用、熱帶果樹等區，濃蔭夾道、紅花綠葉相映成趣，佳景處處令人目不暇給。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墾丁森林遊樂區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th (2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19" y="71414"/>
            <a:ext cx="3972905" cy="6143668"/>
          </a:xfrm>
          <a:prstGeom prst="rect">
            <a:avLst/>
          </a:prstGeom>
        </p:spPr>
      </p:pic>
      <p:pic>
        <p:nvPicPr>
          <p:cNvPr id="3" name="圖片 2" descr="th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285728"/>
            <a:ext cx="2428892" cy="3736757"/>
          </a:xfrm>
          <a:prstGeom prst="rect">
            <a:avLst/>
          </a:prstGeom>
        </p:spPr>
      </p:pic>
      <p:pic>
        <p:nvPicPr>
          <p:cNvPr id="4" name="圖片 3" descr="th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0694" y="4429132"/>
            <a:ext cx="3305340" cy="2214578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7695365" y="192880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銀龍洞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1714480" y="634581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珊瑚礁</a:t>
            </a:r>
            <a:endParaRPr lang="en-US" altLang="zh-TW" dirty="0" smtClean="0"/>
          </a:p>
        </p:txBody>
      </p:sp>
      <p:sp>
        <p:nvSpPr>
          <p:cNvPr id="7" name="文字方塊 6"/>
          <p:cNvSpPr txBox="1"/>
          <p:nvPr/>
        </p:nvSpPr>
        <p:spPr>
          <a:xfrm>
            <a:off x="4714876" y="5000636"/>
            <a:ext cx="461665" cy="10715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/>
              <a:t>銀葉板根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屏東概述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恆春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古城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台灣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原住民文化園區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社頂自然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公園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鵝鑾鼻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燈塔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佳冬蕭宅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舊好茶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部落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墾丁森林遊樂區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目錄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屏東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開發甚早，早期有魯凱、排灣及西拉雅等原住民居住在此，接著又有閩、客移民前來拓墾，在不同時期留下不同足跡：佳冬蕭宅、屏東孔廟、萬金天主堂、舊好茶部落、恆春古城、鵝鑾鼻燈塔等，皆是著名的古蹟。目前，閩南人多分佈在平原地帶，萬巒、佳冬、內埔等地為客家人聚集區，原住民則多分佈在東側的山區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屏東概述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85804" y="242886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東部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山區蘊藏著許多山林、瀑布美景，由其林邊溪上游的來義鄉，更有“瀑布之鄉”的美稱。座落在恆春半島東側的牡丹、旭海，則以亮麗的草原和遼闊的海景，嶄露頭角。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屏東概述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境內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結合自然生態和觀光遊覽</a:t>
            </a:r>
            <a:r>
              <a:rPr lang="en-US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首推墾丁公園</a:t>
            </a:r>
            <a:r>
              <a:rPr lang="en-US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。耀眼的陽光、碧綠的海洋、綿延的沙灘、五彩的珊瑚礁，洋溢著南太平洋島嶼般的慵懶氣氛。加上，每年</a:t>
            </a:r>
            <a:r>
              <a:rPr lang="en-US" dirty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月於滿州、社頂過境的赤腹鷹、灰面鷲，或冬春二季避寒於龍鑾潭的雁鴨，讓墾丁更成了名聞遐邇的觀鳥勝地。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屏東概述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恆春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古地名“瑯嶠”，直到清朝以後，因為氣候宜人，四季如春，才改名為“恆春”，座落在鎮中央的恆春古城保存的相當完整，已列為國家二級古跡。古意濃厚的四座城門，正好構成一個適宜的旅遊圈，遊客可以從西門為起點，徒步至天后宮、猴洞山、南門，繼而轉向東門，可登上遠眺恆春鎮全景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恆春古城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內容版面配置區 4" descr="th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14290"/>
            <a:ext cx="4092428" cy="2714644"/>
          </a:xfrm>
          <a:prstGeom prst="rect">
            <a:avLst/>
          </a:prstGeom>
        </p:spPr>
      </p:pic>
      <p:pic>
        <p:nvPicPr>
          <p:cNvPr id="3" name="內容版面配置區 5" descr="th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36" y="3500438"/>
            <a:ext cx="4000528" cy="3000396"/>
          </a:xfrm>
          <a:prstGeom prst="rect">
            <a:avLst/>
          </a:prstGeom>
        </p:spPr>
      </p:pic>
      <p:pic>
        <p:nvPicPr>
          <p:cNvPr id="1026" name="Picture 2" descr="th (7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0"/>
            <a:ext cx="383218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028828"/>
            <a:ext cx="8229600" cy="3686188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位於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瑪家鄉與三地門交界之隘寮溪南岸，整座園區宛如散處山林的戶外原住民博物館，除了展出解說台灣九族的建築精神、衣飾工藝、生活型態等文化傳統外，更由於週遭山林優美、溪谷景致壯闊，從</a:t>
            </a:r>
            <a:r>
              <a:rPr lang="en-US" dirty="0">
                <a:latin typeface="標楷體" pitchFamily="65" charset="-120"/>
                <a:ea typeface="標楷體" pitchFamily="65" charset="-120"/>
              </a:rPr>
              <a:t>1987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年正式開園以來，便成為三地門最具代表性的旅遊景點。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台灣原住民文化園區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h (8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3286148" cy="2457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th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3929066"/>
            <a:ext cx="3821913" cy="2547942"/>
          </a:xfrm>
          <a:prstGeom prst="rect">
            <a:avLst/>
          </a:prstGeom>
        </p:spPr>
      </p:pic>
      <p:pic>
        <p:nvPicPr>
          <p:cNvPr id="4" name="圖片 3" descr="th (5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48" y="3214686"/>
            <a:ext cx="3500442" cy="2333628"/>
          </a:xfrm>
          <a:prstGeom prst="rect">
            <a:avLst/>
          </a:prstGeom>
        </p:spPr>
      </p:pic>
      <p:pic>
        <p:nvPicPr>
          <p:cNvPr id="5" name="圖片 4" descr="th (6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7752" y="500042"/>
            <a:ext cx="4000528" cy="300039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宣紙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宣紙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86</TotalTime>
  <Words>941</Words>
  <Application>Microsoft Office PowerPoint</Application>
  <PresentationFormat>如螢幕大小 (4:3)</PresentationFormat>
  <Paragraphs>34</Paragraphs>
  <Slides>19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3" baseType="lpstr">
      <vt:lpstr>標楷體</vt:lpstr>
      <vt:lpstr>Constantia</vt:lpstr>
      <vt:lpstr>Wingdings 2</vt:lpstr>
      <vt:lpstr>宣紙</vt:lpstr>
      <vt:lpstr>國境之南----屏東簡介</vt:lpstr>
      <vt:lpstr>目錄</vt:lpstr>
      <vt:lpstr>屏東概述</vt:lpstr>
      <vt:lpstr>屏東概述</vt:lpstr>
      <vt:lpstr>屏東概述</vt:lpstr>
      <vt:lpstr>恆春古城</vt:lpstr>
      <vt:lpstr>PowerPoint 簡報</vt:lpstr>
      <vt:lpstr>台灣原住民文化園區</vt:lpstr>
      <vt:lpstr>PowerPoint 簡報</vt:lpstr>
      <vt:lpstr>社頂自然公園</vt:lpstr>
      <vt:lpstr>PowerPoint 簡報</vt:lpstr>
      <vt:lpstr>鵝鑾鼻燈塔</vt:lpstr>
      <vt:lpstr>PowerPoint 簡報</vt:lpstr>
      <vt:lpstr>佳冬蕭宅</vt:lpstr>
      <vt:lpstr>PowerPoint 簡報</vt:lpstr>
      <vt:lpstr>舊好茶部落</vt:lpstr>
      <vt:lpstr>PowerPoint 簡報</vt:lpstr>
      <vt:lpstr>墾丁森林遊樂區</vt:lpstr>
      <vt:lpstr>PowerPoint 簡報</vt:lpstr>
    </vt:vector>
  </TitlesOfParts>
  <Company>MyPC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國境之南----屏東簡介</dc:title>
  <dc:creator>user</dc:creator>
  <cp:lastModifiedBy>stg02</cp:lastModifiedBy>
  <cp:revision>9</cp:revision>
  <dcterms:created xsi:type="dcterms:W3CDTF">2013-09-25T05:04:55Z</dcterms:created>
  <dcterms:modified xsi:type="dcterms:W3CDTF">2013-09-27T01:05:28Z</dcterms:modified>
</cp:coreProperties>
</file>