
<file path=[Content_Types].xml><?xml version="1.0" encoding="utf-8"?>
<Types xmlns="http://schemas.openxmlformats.org/package/2006/content-types">
  <Default Extension="mp3" ContentType="audio/unknown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99FF99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DE7F46-BF09-4B64-963E-2A94A6D0A658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02538B9-5A6A-4CFF-8B04-C2D8929062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/>
          <a:stretch/>
        </p:blipFill>
        <p:spPr>
          <a:xfrm>
            <a:off x="3517840" y="1922581"/>
            <a:ext cx="5626159" cy="4937515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544596" y="997155"/>
            <a:ext cx="6114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國境之南</a:t>
            </a:r>
            <a:r>
              <a:rPr lang="en-US" altLang="zh-TW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zh-TW" alt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屏東</a:t>
            </a:r>
            <a:r>
              <a:rPr lang="zh-TW" alt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簡介</a:t>
            </a:r>
            <a:endParaRPr lang="zh-TW" alt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8693" y="2924944"/>
            <a:ext cx="249299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細明體" panose="02020309000000000000" pitchFamily="49" charset="-120"/>
                <a:ea typeface="細明體" panose="02020309000000000000" pitchFamily="49" charset="-120"/>
              </a:rPr>
              <a:t>班級：四會一乙</a:t>
            </a:r>
            <a:endParaRPr lang="en-US" altLang="zh-TW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細明體" panose="02020309000000000000" pitchFamily="49" charset="-120"/>
              <a:ea typeface="細明體" panose="02020309000000000000" pitchFamily="49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細明體" panose="02020309000000000000" pitchFamily="49" charset="-120"/>
                <a:ea typeface="細明體" panose="02020309000000000000" pitchFamily="49" charset="-120"/>
              </a:rPr>
              <a:t>學</a:t>
            </a:r>
            <a:r>
              <a:rPr lang="zh-TW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細明體" panose="02020309000000000000" pitchFamily="49" charset="-120"/>
                <a:ea typeface="細明體" panose="02020309000000000000" pitchFamily="49" charset="-120"/>
              </a:rPr>
              <a:t>號：</a:t>
            </a:r>
            <a:r>
              <a:rPr lang="en-US" altLang="zh-TW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細明體" panose="02020309000000000000" pitchFamily="49" charset="-120"/>
                <a:ea typeface="細明體" panose="02020309000000000000" pitchFamily="49" charset="-120"/>
              </a:rPr>
              <a:t>102404216</a:t>
            </a:r>
          </a:p>
          <a:p>
            <a:pPr>
              <a:spcBef>
                <a:spcPts val="1800"/>
              </a:spcBef>
            </a:pPr>
            <a:r>
              <a:rPr lang="zh-TW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細明體" panose="02020309000000000000" pitchFamily="49" charset="-120"/>
                <a:ea typeface="細明體" panose="02020309000000000000" pitchFamily="49" charset="-120"/>
              </a:rPr>
              <a:t>姓名：謝虹亭</a:t>
            </a:r>
            <a:endParaRPr lang="zh-TW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白安 - 我只想在乎我在乎的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3626"/>
      </p:ext>
    </p:extLst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程序 3"/>
          <p:cNvSpPr/>
          <p:nvPr/>
        </p:nvSpPr>
        <p:spPr>
          <a:xfrm>
            <a:off x="0" y="764704"/>
            <a:ext cx="3275856" cy="864096"/>
          </a:xfrm>
          <a:prstGeom prst="flowChartProcess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971600" y="1059738"/>
            <a:ext cx="2088232" cy="5690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 用 出 處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S.XP\Local Settings\Temporary Internet Files\Content.IE5\6IACFHRU\MC9004124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87" y="173330"/>
            <a:ext cx="161585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843808" y="2184310"/>
            <a:ext cx="39073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rgbClr val="0066FF"/>
                </a:solidFill>
                <a:latin typeface="Algerian" panose="04020705040A02060702" pitchFamily="82" charset="0"/>
                <a:ea typeface="新細明體" panose="02020300000000000000" pitchFamily="18" charset="-120"/>
              </a:rPr>
              <a:t>唯</a:t>
            </a:r>
            <a:r>
              <a:rPr lang="zh-TW" altLang="en-US" sz="2800" b="1" dirty="0" smtClean="0">
                <a:solidFill>
                  <a:srgbClr val="0066FF"/>
                </a:solidFill>
                <a:latin typeface="Algerian" panose="04020705040A02060702" pitchFamily="82" charset="0"/>
                <a:ea typeface="新細明體" panose="02020300000000000000" pitchFamily="18" charset="-120"/>
              </a:rPr>
              <a:t>基百科</a:t>
            </a:r>
            <a:endParaRPr lang="en-US" altLang="zh-TW" sz="2800" b="1" dirty="0" smtClean="0">
              <a:solidFill>
                <a:srgbClr val="0066FF"/>
              </a:solidFill>
              <a:latin typeface="Algerian" panose="04020705040A02060702" pitchFamily="82" charset="0"/>
              <a:ea typeface="新細明體" panose="02020300000000000000" pitchFamily="18" charset="-120"/>
            </a:endParaRP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solidFill>
                  <a:srgbClr val="0066FF"/>
                </a:solidFill>
                <a:latin typeface="Algerian" panose="04020705040A02060702" pitchFamily="82" charset="0"/>
                <a:ea typeface="新細明體" panose="02020300000000000000" pitchFamily="18" charset="-120"/>
              </a:rPr>
              <a:t>YAHOO </a:t>
            </a:r>
            <a:r>
              <a:rPr lang="zh-TW" altLang="en-US" sz="2800" b="1" dirty="0" smtClean="0">
                <a:solidFill>
                  <a:srgbClr val="0066FF"/>
                </a:solidFill>
                <a:latin typeface="Algerian" panose="04020705040A02060702" pitchFamily="82" charset="0"/>
                <a:ea typeface="新細明體" panose="02020300000000000000" pitchFamily="18" charset="-120"/>
              </a:rPr>
              <a:t>奇摩圖片</a:t>
            </a:r>
            <a:endParaRPr lang="en-US" altLang="zh-TW" sz="2800" b="1" dirty="0" smtClean="0">
              <a:solidFill>
                <a:srgbClr val="0066FF"/>
              </a:solidFill>
              <a:latin typeface="Algerian" panose="04020705040A02060702" pitchFamily="82" charset="0"/>
              <a:ea typeface="新細明體" panose="02020300000000000000" pitchFamily="18" charset="-120"/>
            </a:endParaRP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solidFill>
                  <a:srgbClr val="0066FF"/>
                </a:solidFill>
                <a:latin typeface="Algerian" panose="04020705040A02060702" pitchFamily="82" charset="0"/>
                <a:ea typeface="新細明體" panose="02020300000000000000" pitchFamily="18" charset="-120"/>
              </a:rPr>
              <a:t>YAHOO</a:t>
            </a:r>
            <a:r>
              <a:rPr lang="zh-TW" altLang="en-US" sz="2800" b="1" dirty="0" smtClean="0">
                <a:solidFill>
                  <a:srgbClr val="0066FF"/>
                </a:solidFill>
                <a:latin typeface="Algerian" panose="04020705040A02060702" pitchFamily="82" charset="0"/>
                <a:ea typeface="新細明體" panose="02020300000000000000" pitchFamily="18" charset="-120"/>
              </a:rPr>
              <a:t>奇摩知識家</a:t>
            </a:r>
            <a:endParaRPr lang="en-US" altLang="zh-TW" sz="2800" b="1" dirty="0" smtClean="0">
              <a:solidFill>
                <a:srgbClr val="0066FF"/>
              </a:solidFill>
              <a:latin typeface="Algerian" panose="04020705040A02060702" pitchFamily="82" charset="0"/>
              <a:ea typeface="新細明體" panose="02020300000000000000" pitchFamily="18" charset="-120"/>
            </a:endParaRP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l"/>
            </a:pPr>
            <a:endParaRPr lang="en-US" altLang="zh-TW" sz="2800" dirty="0" smtClean="0">
              <a:solidFill>
                <a:srgbClr val="0066FF"/>
              </a:solidFill>
              <a:latin typeface="Algerian" panose="04020705040A02060702" pitchFamily="82" charset="0"/>
              <a:ea typeface="新細明體" panose="020203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" y="2492896"/>
            <a:ext cx="2551456" cy="2551456"/>
          </a:xfrm>
          <a:prstGeom prst="rect">
            <a:avLst/>
          </a:prstGeom>
        </p:spPr>
      </p:pic>
      <p:pic>
        <p:nvPicPr>
          <p:cNvPr id="8" name="Picture 2" descr="C:\Documents and Settings\S.XP\Local Settings\Temporary Internet Files\Content.IE5\4UC5YXJU\MC9002889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8" y="5553110"/>
            <a:ext cx="8892006" cy="11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702533"/>
            <a:ext cx="6224796" cy="9086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n-US" altLang="zh-TW" sz="9600" b="1" spc="50" dirty="0" smtClean="0">
                <a:gradFill>
                  <a:gsLst>
                    <a:gs pos="25000">
                      <a:srgbClr val="FFFF00"/>
                    </a:gs>
                    <a:gs pos="100000">
                      <a:srgbClr val="DA7800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/>
            </a:r>
            <a:br>
              <a:rPr lang="en-US" altLang="zh-TW" sz="9600" b="1" spc="50" dirty="0" smtClean="0">
                <a:gradFill>
                  <a:gsLst>
                    <a:gs pos="25000">
                      <a:srgbClr val="FFFF00"/>
                    </a:gs>
                    <a:gs pos="100000">
                      <a:srgbClr val="DA7800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cs typeface="Times New Roman"/>
              </a:rPr>
            </a:br>
            <a:r>
              <a:rPr lang="en-US" altLang="zh-TW" sz="9600" b="1" spc="50" dirty="0" smtClean="0">
                <a:gradFill>
                  <a:gsLst>
                    <a:gs pos="25000">
                      <a:srgbClr val="FFFF00"/>
                    </a:gs>
                    <a:gs pos="100000">
                      <a:srgbClr val="DA7800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THE</a:t>
            </a:r>
            <a:r>
              <a:rPr lang="zh-TW" altLang="zh-TW" sz="9600" b="1" spc="50" dirty="0">
                <a:gradFill>
                  <a:gsLst>
                    <a:gs pos="25000">
                      <a:srgbClr val="FFFF00"/>
                    </a:gs>
                    <a:gs pos="100000">
                      <a:srgbClr val="DA7800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　</a:t>
            </a:r>
            <a:r>
              <a:rPr lang="en-US" altLang="zh-TW" sz="9600" b="1" spc="50" dirty="0">
                <a:gradFill>
                  <a:gsLst>
                    <a:gs pos="25000">
                      <a:srgbClr val="FFFF00"/>
                    </a:gs>
                    <a:gs pos="100000">
                      <a:srgbClr val="DA7800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END</a:t>
            </a:r>
            <a:r>
              <a:rPr lang="zh-TW" altLang="zh-TW" sz="1200" kern="100" dirty="0">
                <a:latin typeface="Calibri"/>
                <a:ea typeface="新細明體"/>
                <a:cs typeface="Times New Roman"/>
              </a:rPr>
              <a:t/>
            </a:r>
            <a:br>
              <a:rPr lang="zh-TW" altLang="zh-TW" sz="1200" kern="100" dirty="0">
                <a:latin typeface="Calibri"/>
                <a:ea typeface="新細明體"/>
                <a:cs typeface="Times New Roman"/>
              </a:rPr>
            </a:br>
            <a:endParaRPr lang="zh-TW" alt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1" r="7294"/>
          <a:stretch/>
        </p:blipFill>
        <p:spPr>
          <a:xfrm>
            <a:off x="2411760" y="1611213"/>
            <a:ext cx="3556519" cy="33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圖: 程序 5"/>
          <p:cNvSpPr/>
          <p:nvPr/>
        </p:nvSpPr>
        <p:spPr>
          <a:xfrm>
            <a:off x="0" y="620688"/>
            <a:ext cx="3275856" cy="864096"/>
          </a:xfrm>
          <a:prstGeom prst="flowChart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Documents and Settings\S.XP\Local Settings\Temporary Internet Files\Content.IE5\KIF3VQL9\MM90035660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65" y="1431775"/>
            <a:ext cx="3259415" cy="36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843478"/>
            <a:ext cx="1944216" cy="64130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      理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916832"/>
            <a:ext cx="3744416" cy="417646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Arial" panose="020B0604020202020204" pitchFamily="34" charset="0"/>
                <a:ea typeface="新細明體" panose="02020300000000000000" pitchFamily="18" charset="-120"/>
              </a:rPr>
              <a:t>極東為霧台鄉雄峰</a:t>
            </a: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山頂</a:t>
            </a:r>
            <a:endParaRPr lang="en-US" altLang="zh-TW" sz="2000" dirty="0" smtClean="0">
              <a:latin typeface="Arial" panose="020B0604020202020204" pitchFamily="34" charset="0"/>
              <a:ea typeface="新細明體" panose="02020300000000000000" pitchFamily="18" charset="-12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極</a:t>
            </a:r>
            <a:r>
              <a:rPr lang="zh-TW" altLang="en-US" sz="2000" dirty="0">
                <a:latin typeface="Arial" panose="020B0604020202020204" pitchFamily="34" charset="0"/>
                <a:ea typeface="新細明體" panose="02020300000000000000" pitchFamily="18" charset="-120"/>
              </a:rPr>
              <a:t>西為琉球嶼西</a:t>
            </a: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端</a:t>
            </a:r>
            <a:endParaRPr lang="en-US" altLang="zh-TW" sz="2000" dirty="0" smtClean="0">
              <a:latin typeface="Arial" panose="020B0604020202020204" pitchFamily="34" charset="0"/>
              <a:ea typeface="新細明體" panose="02020300000000000000" pitchFamily="18" charset="-12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極</a:t>
            </a:r>
            <a:r>
              <a:rPr lang="zh-TW" altLang="en-US" sz="2000" dirty="0">
                <a:latin typeface="Arial" panose="020B0604020202020204" pitchFamily="34" charset="0"/>
                <a:ea typeface="新細明體" panose="02020300000000000000" pitchFamily="18" charset="-120"/>
              </a:rPr>
              <a:t>南為恆春鎮七星岩</a:t>
            </a: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南端</a:t>
            </a:r>
            <a:endParaRPr lang="en-US" altLang="zh-TW" sz="2000" dirty="0" smtClean="0">
              <a:latin typeface="Arial" panose="020B0604020202020204" pitchFamily="34" charset="0"/>
              <a:ea typeface="新細明體" panose="02020300000000000000" pitchFamily="18" charset="-12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最</a:t>
            </a:r>
            <a:r>
              <a:rPr lang="zh-TW" altLang="en-US" sz="2000" dirty="0">
                <a:latin typeface="Arial" panose="020B0604020202020204" pitchFamily="34" charset="0"/>
                <a:ea typeface="新細明體" panose="02020300000000000000" pitchFamily="18" charset="-120"/>
              </a:rPr>
              <a:t>北為高樹鄉舊寮北</a:t>
            </a: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端</a:t>
            </a:r>
            <a:endParaRPr lang="en-US" altLang="zh-TW" sz="2000" dirty="0" smtClean="0">
              <a:latin typeface="Arial" panose="020B0604020202020204" pitchFamily="34" charset="0"/>
              <a:ea typeface="新細明體" panose="02020300000000000000" pitchFamily="18" charset="-12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東</a:t>
            </a:r>
            <a:r>
              <a:rPr lang="zh-TW" altLang="en-US" sz="2000" dirty="0">
                <a:latin typeface="Arial" panose="020B0604020202020204" pitchFamily="34" charset="0"/>
                <a:ea typeface="新細明體" panose="02020300000000000000" pitchFamily="18" charset="-120"/>
              </a:rPr>
              <a:t>臨太平洋（菲律賓海</a:t>
            </a: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）</a:t>
            </a:r>
            <a:endParaRPr lang="en-US" altLang="zh-TW" sz="2000" dirty="0" smtClean="0">
              <a:latin typeface="Arial" panose="020B0604020202020204" pitchFamily="34" charset="0"/>
              <a:ea typeface="新細明體" panose="02020300000000000000" pitchFamily="18" charset="-12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西</a:t>
            </a:r>
            <a:r>
              <a:rPr lang="zh-TW" altLang="en-US" sz="2000" dirty="0">
                <a:latin typeface="Arial" panose="020B0604020202020204" pitchFamily="34" charset="0"/>
                <a:ea typeface="新細明體" panose="02020300000000000000" pitchFamily="18" charset="-120"/>
              </a:rPr>
              <a:t>臨台灣海峽（南海</a:t>
            </a: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）</a:t>
            </a:r>
            <a:endParaRPr lang="en-US" altLang="zh-TW" sz="2000" dirty="0" smtClean="0">
              <a:latin typeface="Arial" panose="020B0604020202020204" pitchFamily="34" charset="0"/>
              <a:ea typeface="新細明體" panose="02020300000000000000" pitchFamily="18" charset="-12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南</a:t>
            </a:r>
            <a:r>
              <a:rPr lang="zh-TW" altLang="en-US" sz="2000" dirty="0">
                <a:latin typeface="Arial" panose="020B0604020202020204" pitchFamily="34" charset="0"/>
                <a:ea typeface="新細明體" panose="02020300000000000000" pitchFamily="18" charset="-120"/>
              </a:rPr>
              <a:t>臨巴士海峽（呂宋海峽</a:t>
            </a: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）</a:t>
            </a:r>
            <a:endParaRPr lang="en-US" altLang="zh-TW" sz="2000" dirty="0" smtClean="0">
              <a:latin typeface="Arial" panose="020B0604020202020204" pitchFamily="34" charset="0"/>
              <a:ea typeface="新細明體" panose="02020300000000000000" pitchFamily="18" charset="-12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北</a:t>
            </a:r>
            <a:r>
              <a:rPr lang="zh-TW" altLang="en-US" sz="2000" dirty="0">
                <a:latin typeface="Arial" panose="020B0604020202020204" pitchFamily="34" charset="0"/>
                <a:ea typeface="新細明體" panose="02020300000000000000" pitchFamily="18" charset="-120"/>
              </a:rPr>
              <a:t>接高屏溪上游和高雄為</a:t>
            </a:r>
            <a:r>
              <a:rPr lang="zh-TW" altLang="en-US" sz="2000" dirty="0" smtClean="0">
                <a:latin typeface="Arial" panose="020B0604020202020204" pitchFamily="34" charset="0"/>
                <a:ea typeface="新細明體" panose="02020300000000000000" pitchFamily="18" charset="-120"/>
              </a:rPr>
              <a:t>界</a:t>
            </a:r>
            <a:endParaRPr lang="en-US" altLang="zh-TW" sz="2000" dirty="0" smtClean="0">
              <a:latin typeface="Arial" panose="020B0604020202020204" pitchFamily="34" charset="0"/>
              <a:ea typeface="新細明體" panose="02020300000000000000" pitchFamily="18" charset="-120"/>
            </a:endParaRPr>
          </a:p>
          <a:p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7" name="Picture 3" descr="C:\Documents and Settings\S.XP\Local Settings\Temporary Internet Files\Content.IE5\6IACFHRU\MC9004124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83" y="0"/>
            <a:ext cx="161585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圖: 程序 8"/>
          <p:cNvSpPr/>
          <p:nvPr/>
        </p:nvSpPr>
        <p:spPr>
          <a:xfrm>
            <a:off x="0" y="764704"/>
            <a:ext cx="3275856" cy="864096"/>
          </a:xfrm>
          <a:prstGeom prst="flowChartProcess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Documents and Settings\S.XP\Local Settings\Temporary Internet Files\Content.IE5\4UC5YXJU\MC9002889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8" y="5553110"/>
            <a:ext cx="8892006" cy="11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5251" y="1093952"/>
            <a:ext cx="2342255" cy="59875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旅 遊 景 點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654884" cy="24482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77574" y="2142148"/>
            <a:ext cx="256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墾丁船帆石風光景色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64088" y="214772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大鵬灣國家風景區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pic>
        <p:nvPicPr>
          <p:cNvPr id="8" name="圖片 7" descr="畫面剪輯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0570"/>
            <a:ext cx="3654000" cy="244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1"/>
          <a:stretch/>
        </p:blipFill>
        <p:spPr>
          <a:xfrm>
            <a:off x="5841593" y="188640"/>
            <a:ext cx="3214151" cy="17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8293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圖: 程序 7"/>
          <p:cNvSpPr/>
          <p:nvPr/>
        </p:nvSpPr>
        <p:spPr>
          <a:xfrm>
            <a:off x="0" y="764704"/>
            <a:ext cx="3275856" cy="864096"/>
          </a:xfrm>
          <a:prstGeom prst="flowChartProcess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95846"/>
            <a:ext cx="2426365" cy="56906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旅 遊 景 點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74464" y="225480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rgbClr val="000099"/>
                </a:solidFill>
              </a:rPr>
              <a:t>茂林國家風景區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53404" y="228411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rgbClr val="000099"/>
                </a:solidFill>
              </a:rPr>
              <a:t>小琉球</a:t>
            </a:r>
          </a:p>
        </p:txBody>
      </p:sp>
      <p:pic>
        <p:nvPicPr>
          <p:cNvPr id="6" name="圖片 5" descr="畫面剪輯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654000" cy="2448000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16965"/>
            <a:ext cx="3654000" cy="244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1"/>
          <a:stretch/>
        </p:blipFill>
        <p:spPr>
          <a:xfrm>
            <a:off x="5841593" y="188640"/>
            <a:ext cx="3214151" cy="1782916"/>
          </a:xfrm>
          <a:prstGeom prst="rect">
            <a:avLst/>
          </a:prstGeom>
        </p:spPr>
      </p:pic>
      <p:pic>
        <p:nvPicPr>
          <p:cNvPr id="10" name="Picture 2" descr="C:\Documents and Settings\S.XP\Local Settings\Temporary Internet Files\Content.IE5\4UC5YXJU\MC9002889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8" y="5553110"/>
            <a:ext cx="8892006" cy="11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82839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0" y="764704"/>
            <a:ext cx="3275856" cy="864096"/>
          </a:xfrm>
          <a:prstGeom prst="flowChartProcess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41512" y="1058957"/>
            <a:ext cx="2138333" cy="5690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旅 遊 景 點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6" y="2970447"/>
            <a:ext cx="3654000" cy="244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17441" y="2422645"/>
            <a:ext cx="149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99"/>
                </a:solidFill>
              </a:rPr>
              <a:t>鵝鑾鼻燈塔</a:t>
            </a:r>
          </a:p>
        </p:txBody>
      </p:sp>
      <p:pic>
        <p:nvPicPr>
          <p:cNvPr id="8" name="圖片 7" descr="畫面剪輯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05972"/>
            <a:ext cx="3654000" cy="244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724128" y="242264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rgbClr val="000099"/>
                </a:solidFill>
              </a:rPr>
              <a:t>雙流森林</a:t>
            </a:r>
            <a:r>
              <a:rPr lang="zh-TW" altLang="zh-TW" b="1" dirty="0" smtClean="0">
                <a:solidFill>
                  <a:srgbClr val="000099"/>
                </a:solidFill>
              </a:rPr>
              <a:t>遊樂區</a:t>
            </a:r>
            <a:endParaRPr lang="zh-TW" altLang="zh-TW" b="1" dirty="0">
              <a:solidFill>
                <a:srgbClr val="000099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1"/>
          <a:stretch/>
        </p:blipFill>
        <p:spPr>
          <a:xfrm>
            <a:off x="5841593" y="188640"/>
            <a:ext cx="3214151" cy="1782916"/>
          </a:xfrm>
          <a:prstGeom prst="rect">
            <a:avLst/>
          </a:prstGeom>
        </p:spPr>
      </p:pic>
      <p:pic>
        <p:nvPicPr>
          <p:cNvPr id="11" name="Picture 2" descr="C:\Documents and Settings\S.XP\Local Settings\Temporary Internet Files\Content.IE5\4UC5YXJU\MC9002889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8" y="5553110"/>
            <a:ext cx="8892006" cy="11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949422" y="1988840"/>
            <a:ext cx="6430889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孔子廟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豐田隘門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天后宮昌黎祠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琉球藩民墓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六堆忠義祠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萬金聖母聖殿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恆春古城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佳冬隘門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蕭家古厝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阿猴城門遺蹟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石門古戰場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鵝鑾鼻燈塔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鵝鑾鼻史前遺址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石頭營敬字亭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1"/>
            <a:ext cx="5464299" cy="291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流程圖: 程序 8"/>
          <p:cNvSpPr/>
          <p:nvPr/>
        </p:nvSpPr>
        <p:spPr>
          <a:xfrm>
            <a:off x="-82016" y="721566"/>
            <a:ext cx="3275856" cy="864096"/>
          </a:xfrm>
          <a:prstGeom prst="flowChartProcess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+mj-lt"/>
                <a:ea typeface="+mj-ea"/>
              </a:rPr>
              <a:t>古    蹟</a:t>
            </a:r>
            <a:endParaRPr lang="zh-TW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89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4" y="2895550"/>
            <a:ext cx="3654000" cy="2448793"/>
          </a:xfrm>
          <a:prstGeom prst="rect">
            <a:avLst/>
          </a:prstGeom>
        </p:spPr>
      </p:pic>
      <p:sp>
        <p:nvSpPr>
          <p:cNvPr id="5" name="流程圖: 程序 4"/>
          <p:cNvSpPr/>
          <p:nvPr/>
        </p:nvSpPr>
        <p:spPr>
          <a:xfrm>
            <a:off x="0" y="764704"/>
            <a:ext cx="3275856" cy="864096"/>
          </a:xfrm>
          <a:prstGeom prst="flowChart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187624" y="1059738"/>
            <a:ext cx="1440160" cy="5690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　產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32" y="2909053"/>
            <a:ext cx="3654000" cy="2448000"/>
          </a:xfrm>
          <a:prstGeom prst="rect">
            <a:avLst/>
          </a:prstGeom>
        </p:spPr>
      </p:pic>
      <p:sp>
        <p:nvSpPr>
          <p:cNvPr id="13" name="文字方塊 2"/>
          <p:cNvSpPr txBox="1">
            <a:spLocks noChangeArrowheads="1"/>
          </p:cNvSpPr>
          <p:nvPr/>
        </p:nvSpPr>
        <p:spPr bwMode="auto">
          <a:xfrm>
            <a:off x="1816382" y="2335193"/>
            <a:ext cx="1342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zh-TW" b="1" kern="100" dirty="0">
                <a:solidFill>
                  <a:srgbClr val="000099"/>
                </a:solidFill>
                <a:effectLst/>
                <a:latin typeface="Calibri"/>
                <a:ea typeface="新細明體"/>
                <a:cs typeface="Times New Roman"/>
              </a:rPr>
              <a:t>潮州冷熱冰</a:t>
            </a:r>
            <a:endParaRPr lang="zh-TW" kern="100" dirty="0">
              <a:solidFill>
                <a:srgbClr val="000099"/>
              </a:solidFill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6237172" y="2311427"/>
            <a:ext cx="148820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00" dirty="0">
                <a:solidFill>
                  <a:srgbClr val="000099"/>
                </a:solidFill>
                <a:effectLst/>
                <a:latin typeface="Calibri"/>
                <a:ea typeface="新細明體"/>
                <a:cs typeface="Times New Roman"/>
              </a:rPr>
              <a:t>旗魚黑輪</a:t>
            </a:r>
            <a:endParaRPr lang="zh-TW" kern="100" dirty="0">
              <a:solidFill>
                <a:srgbClr val="000099"/>
              </a:solidFill>
              <a:effectLst/>
              <a:latin typeface="Calibri"/>
              <a:ea typeface="新細明體"/>
              <a:cs typeface="Times New Roman"/>
            </a:endParaRPr>
          </a:p>
        </p:txBody>
      </p:sp>
      <p:pic>
        <p:nvPicPr>
          <p:cNvPr id="17" name="Picture 2" descr="C:\Documents and Settings\S.XP\Local Settings\Temporary Internet Files\Content.IE5\PYDW9Q6I\MC9002374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5071"/>
            <a:ext cx="2346356" cy="17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S.XP\Local Settings\Temporary Internet Files\Content.IE5\4UC5YXJU\MC9002889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8" y="5553110"/>
            <a:ext cx="8892006" cy="11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程序 3"/>
          <p:cNvSpPr/>
          <p:nvPr/>
        </p:nvSpPr>
        <p:spPr>
          <a:xfrm>
            <a:off x="0" y="764704"/>
            <a:ext cx="3275856" cy="864096"/>
          </a:xfrm>
          <a:prstGeom prst="flowChart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87624" y="1045705"/>
            <a:ext cx="1440160" cy="5690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　產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4" y="2924944"/>
            <a:ext cx="3654000" cy="2448000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r="9832" b="8276"/>
          <a:stretch/>
        </p:blipFill>
        <p:spPr bwMode="auto">
          <a:xfrm>
            <a:off x="5148064" y="2204864"/>
            <a:ext cx="2736304" cy="4238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Documents and Settings\S.XP\Local Settings\Temporary Internet Files\Content.IE5\PYDW9Q6I\MC9002374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5071"/>
            <a:ext cx="2346356" cy="17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2014039" y="2242144"/>
            <a:ext cx="122749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00" dirty="0">
                <a:solidFill>
                  <a:srgbClr val="000099"/>
                </a:solidFill>
                <a:effectLst/>
                <a:latin typeface="Calibri"/>
                <a:ea typeface="新細明體"/>
                <a:cs typeface="Times New Roman"/>
              </a:rPr>
              <a:t>萬巒豬腳</a:t>
            </a:r>
            <a:endParaRPr lang="zh-TW" kern="100" dirty="0">
              <a:solidFill>
                <a:srgbClr val="000099"/>
              </a:solidFill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5688124" y="1715087"/>
            <a:ext cx="136815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00" dirty="0">
                <a:solidFill>
                  <a:srgbClr val="000099"/>
                </a:solidFill>
                <a:effectLst/>
                <a:latin typeface="Calibri"/>
                <a:ea typeface="新細明體"/>
                <a:cs typeface="Times New Roman"/>
              </a:rPr>
              <a:t>屏東黑鮪魚</a:t>
            </a:r>
            <a:endParaRPr lang="zh-TW" kern="100" dirty="0">
              <a:solidFill>
                <a:srgbClr val="000099"/>
              </a:solidFill>
              <a:effectLst/>
              <a:latin typeface="Calibri"/>
              <a:ea typeface="新細明體"/>
              <a:cs typeface="Times New Roman"/>
            </a:endParaRPr>
          </a:p>
        </p:txBody>
      </p:sp>
      <p:pic>
        <p:nvPicPr>
          <p:cNvPr id="11" name="Picture 2" descr="C:\Documents and Settings\S.XP\Local Settings\Temporary Internet Files\Content.IE5\4UC5YXJU\MC9002889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8" y="5553110"/>
            <a:ext cx="8892006" cy="11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程序 3"/>
          <p:cNvSpPr/>
          <p:nvPr/>
        </p:nvSpPr>
        <p:spPr>
          <a:xfrm>
            <a:off x="0" y="764704"/>
            <a:ext cx="3275856" cy="864096"/>
          </a:xfrm>
          <a:prstGeom prst="flowChart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9" y="2780928"/>
            <a:ext cx="3654000" cy="244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187624" y="1059738"/>
            <a:ext cx="1440160" cy="5690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　產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23728" y="21453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雙潤糕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pic>
        <p:nvPicPr>
          <p:cNvPr id="8" name="圖片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88928"/>
            <a:ext cx="3654000" cy="234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6110968" y="21902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油魚子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pic>
        <p:nvPicPr>
          <p:cNvPr id="10" name="Picture 2" descr="C:\Documents and Settings\S.XP\Local Settings\Temporary Internet Files\Content.IE5\PYDW9Q6I\MC9002374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5071"/>
            <a:ext cx="2346356" cy="17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S.XP\Local Settings\Temporary Internet Files\Content.IE5\4UC5YXJU\MC9002889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8" y="5553110"/>
            <a:ext cx="8892006" cy="11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237</TotalTime>
  <Words>206</Words>
  <Application>Microsoft Office PowerPoint</Application>
  <PresentationFormat>如螢幕大小 (4:3)</PresentationFormat>
  <Paragraphs>51</Paragraphs>
  <Slides>11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角度</vt:lpstr>
      <vt:lpstr>PowerPoint 簡報</vt:lpstr>
      <vt:lpstr>地      理</vt:lpstr>
      <vt:lpstr>旅 遊 景 點</vt:lpstr>
      <vt:lpstr>旅 遊 景 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THE　END 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 SYSTEM</dc:creator>
  <cp:lastModifiedBy>MC SYSTEM</cp:lastModifiedBy>
  <cp:revision>29</cp:revision>
  <dcterms:created xsi:type="dcterms:W3CDTF">2013-09-17T09:00:59Z</dcterms:created>
  <dcterms:modified xsi:type="dcterms:W3CDTF">2013-09-26T05:13:49Z</dcterms:modified>
</cp:coreProperties>
</file>