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4"/>
  </p:notesMasterIdLst>
  <p:sldIdLst>
    <p:sldId id="258" r:id="rId2"/>
    <p:sldId id="265" r:id="rId3"/>
    <p:sldId id="266" r:id="rId4"/>
    <p:sldId id="259" r:id="rId5"/>
    <p:sldId id="261" r:id="rId6"/>
    <p:sldId id="270" r:id="rId7"/>
    <p:sldId id="263" r:id="rId8"/>
    <p:sldId id="269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84" autoAdjust="0"/>
  </p:normalViewPr>
  <p:slideViewPr>
    <p:cSldViewPr>
      <p:cViewPr varScale="1">
        <p:scale>
          <a:sx n="78" d="100"/>
          <a:sy n="78" d="100"/>
        </p:scale>
        <p:origin x="-16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3AE31-5A37-41E3-885B-867275EAEFA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86DBD8E-2B3C-4D2A-99C8-93B64A458DFD}">
      <dgm:prSet phldrT="[文字]"/>
      <dgm:spPr/>
      <dgm:t>
        <a:bodyPr/>
        <a:lstStyle/>
        <a:p>
          <a:r>
            <a:rPr lang="zh-TW" altLang="zh-TW" b="1" strike="noStrike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求學歷程</a:t>
          </a:r>
          <a:endParaRPr lang="zh-TW" altLang="en-US" strike="noStrike" dirty="0">
            <a:solidFill>
              <a:schemeClr val="accent1">
                <a:lumMod val="50000"/>
              </a:schemeClr>
            </a:solidFill>
          </a:endParaRPr>
        </a:p>
      </dgm:t>
    </dgm:pt>
    <dgm:pt modelId="{301D52A3-6EFA-41CD-A044-3F36A5993582}" type="parTrans" cxnId="{FE863B15-D041-45D2-9A1F-3E7CAC9D5F30}">
      <dgm:prSet/>
      <dgm:spPr/>
      <dgm:t>
        <a:bodyPr/>
        <a:lstStyle/>
        <a:p>
          <a:endParaRPr lang="zh-TW" altLang="en-US"/>
        </a:p>
      </dgm:t>
    </dgm:pt>
    <dgm:pt modelId="{5B8CF8CE-6C6D-4B1F-B6FA-5E0A05A6C0DC}" type="sibTrans" cxnId="{FE863B15-D041-45D2-9A1F-3E7CAC9D5F30}">
      <dgm:prSet/>
      <dgm:spPr/>
      <dgm:t>
        <a:bodyPr/>
        <a:lstStyle/>
        <a:p>
          <a:endParaRPr lang="zh-TW" altLang="en-US"/>
        </a:p>
      </dgm:t>
    </dgm:pt>
    <dgm:pt modelId="{4DD1E533-368A-4615-8FF8-166154D1C4E1}">
      <dgm:prSet phldrT="[文字]"/>
      <dgm:spPr/>
      <dgm:t>
        <a:bodyPr/>
        <a:lstStyle/>
        <a:p>
          <a:r>
            <a:rPr lang="zh-TW" altLang="zh-TW" b="1" strike="noStrike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升學的選擇</a:t>
          </a:r>
          <a:endParaRPr lang="zh-TW" altLang="en-US" strike="noStrike" dirty="0">
            <a:solidFill>
              <a:schemeClr val="accent1">
                <a:lumMod val="50000"/>
              </a:schemeClr>
            </a:solidFill>
          </a:endParaRPr>
        </a:p>
      </dgm:t>
    </dgm:pt>
    <dgm:pt modelId="{6C2D055A-B64C-4A64-97E7-66A51BECE395}" type="parTrans" cxnId="{17079EB5-FA6B-46EB-9ABE-7D76D4700695}">
      <dgm:prSet/>
      <dgm:spPr/>
      <dgm:t>
        <a:bodyPr/>
        <a:lstStyle/>
        <a:p>
          <a:endParaRPr lang="zh-TW" altLang="en-US"/>
        </a:p>
      </dgm:t>
    </dgm:pt>
    <dgm:pt modelId="{1674830D-BAD1-42AA-83DC-9A96FA7B65EE}" type="sibTrans" cxnId="{17079EB5-FA6B-46EB-9ABE-7D76D4700695}">
      <dgm:prSet/>
      <dgm:spPr/>
      <dgm:t>
        <a:bodyPr/>
        <a:lstStyle/>
        <a:p>
          <a:endParaRPr lang="zh-TW" altLang="en-US"/>
        </a:p>
      </dgm:t>
    </dgm:pt>
    <dgm:pt modelId="{7B6D5084-EF93-48FA-8BDF-AF49A839C5D1}">
      <dgm:prSet phldrT="[文字]"/>
      <dgm:spPr/>
      <dgm:t>
        <a:bodyPr/>
        <a:lstStyle/>
        <a:p>
          <a:r>
            <a:rPr lang="zh-TW" altLang="zh-TW" b="1" strike="noStrike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就讀後的感想</a:t>
          </a:r>
          <a:endParaRPr lang="zh-TW" altLang="en-US" strike="noStrike" dirty="0">
            <a:solidFill>
              <a:schemeClr val="accent1">
                <a:lumMod val="50000"/>
              </a:schemeClr>
            </a:solidFill>
          </a:endParaRPr>
        </a:p>
      </dgm:t>
    </dgm:pt>
    <dgm:pt modelId="{BB35E2B1-5418-4EFB-BD6F-38FCE9186B40}" type="parTrans" cxnId="{2261108B-702C-45E4-94A7-A701CDA991B1}">
      <dgm:prSet/>
      <dgm:spPr/>
      <dgm:t>
        <a:bodyPr/>
        <a:lstStyle/>
        <a:p>
          <a:endParaRPr lang="zh-TW" altLang="en-US"/>
        </a:p>
      </dgm:t>
    </dgm:pt>
    <dgm:pt modelId="{E0B2CEB3-FC54-47C5-AE44-CBE748978635}" type="sibTrans" cxnId="{2261108B-702C-45E4-94A7-A701CDA991B1}">
      <dgm:prSet/>
      <dgm:spPr/>
      <dgm:t>
        <a:bodyPr/>
        <a:lstStyle/>
        <a:p>
          <a:endParaRPr lang="zh-TW" altLang="en-US"/>
        </a:p>
      </dgm:t>
    </dgm:pt>
    <dgm:pt modelId="{FB52914C-B71A-43FE-85C9-287B9F9D1793}">
      <dgm:prSet phldrT="[文字]"/>
      <dgm:spPr/>
      <dgm:t>
        <a:bodyPr/>
        <a:lstStyle/>
        <a:p>
          <a:r>
            <a:rPr lang="zh-TW" altLang="zh-TW" b="1" strike="noStrike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結語</a:t>
          </a:r>
          <a:endParaRPr lang="zh-TW" altLang="en-US" strike="noStrike" dirty="0">
            <a:solidFill>
              <a:schemeClr val="accent1">
                <a:lumMod val="50000"/>
              </a:schemeClr>
            </a:solidFill>
          </a:endParaRPr>
        </a:p>
      </dgm:t>
    </dgm:pt>
    <dgm:pt modelId="{E5DCF774-70D7-4151-8CE8-74D0DE471B81}" type="parTrans" cxnId="{6E222CA2-49FA-4F6E-8F72-C79C1212D4EC}">
      <dgm:prSet/>
      <dgm:spPr/>
      <dgm:t>
        <a:bodyPr/>
        <a:lstStyle/>
        <a:p>
          <a:endParaRPr lang="zh-TW" altLang="en-US"/>
        </a:p>
      </dgm:t>
    </dgm:pt>
    <dgm:pt modelId="{E9E6D251-D007-4B07-A55D-93F795F7600F}" type="sibTrans" cxnId="{6E222CA2-49FA-4F6E-8F72-C79C1212D4EC}">
      <dgm:prSet/>
      <dgm:spPr/>
      <dgm:t>
        <a:bodyPr/>
        <a:lstStyle/>
        <a:p>
          <a:endParaRPr lang="zh-TW" altLang="en-US"/>
        </a:p>
      </dgm:t>
    </dgm:pt>
    <dgm:pt modelId="{5558AAD4-F66D-4928-AEE5-5F627D331F55}" type="pres">
      <dgm:prSet presAssocID="{7FE3AE31-5A37-41E3-885B-867275EAEFAA}" presName="arrowDiagram" presStyleCnt="0">
        <dgm:presLayoutVars>
          <dgm:chMax val="5"/>
          <dgm:dir/>
          <dgm:resizeHandles val="exact"/>
        </dgm:presLayoutVars>
      </dgm:prSet>
      <dgm:spPr/>
    </dgm:pt>
    <dgm:pt modelId="{E9963E41-B025-4D6D-B52E-EFF7FE6DB9EF}" type="pres">
      <dgm:prSet presAssocID="{7FE3AE31-5A37-41E3-885B-867275EAEFAA}" presName="arrow" presStyleLbl="bgShp" presStyleIdx="0" presStyleCnt="1"/>
      <dgm:spPr/>
    </dgm:pt>
    <dgm:pt modelId="{7BCA79F2-F7F8-4C42-9A08-ABBDAF893FBC}" type="pres">
      <dgm:prSet presAssocID="{7FE3AE31-5A37-41E3-885B-867275EAEFAA}" presName="arrowDiagram4" presStyleCnt="0"/>
      <dgm:spPr/>
    </dgm:pt>
    <dgm:pt modelId="{6B3BC775-A876-404E-99CB-1B6C6484D787}" type="pres">
      <dgm:prSet presAssocID="{B86DBD8E-2B3C-4D2A-99C8-93B64A458DFD}" presName="bullet4a" presStyleLbl="node1" presStyleIdx="0" presStyleCnt="4"/>
      <dgm:spPr/>
    </dgm:pt>
    <dgm:pt modelId="{363DAFB1-E0C9-4B38-9921-2A0A99EFACC0}" type="pres">
      <dgm:prSet presAssocID="{B86DBD8E-2B3C-4D2A-99C8-93B64A458DFD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85DEFD-825A-4100-9BB0-FAEE8EB74958}" type="pres">
      <dgm:prSet presAssocID="{4DD1E533-368A-4615-8FF8-166154D1C4E1}" presName="bullet4b" presStyleLbl="node1" presStyleIdx="1" presStyleCnt="4"/>
      <dgm:spPr/>
    </dgm:pt>
    <dgm:pt modelId="{8F17B556-D700-4E7C-853C-393E21B980A7}" type="pres">
      <dgm:prSet presAssocID="{4DD1E533-368A-4615-8FF8-166154D1C4E1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CDCA58-D5B6-44D7-94C0-1583E71B2614}" type="pres">
      <dgm:prSet presAssocID="{7B6D5084-EF93-48FA-8BDF-AF49A839C5D1}" presName="bullet4c" presStyleLbl="node1" presStyleIdx="2" presStyleCnt="4"/>
      <dgm:spPr/>
    </dgm:pt>
    <dgm:pt modelId="{19DDD422-13D8-438B-B1CA-506A34FC7684}" type="pres">
      <dgm:prSet presAssocID="{7B6D5084-EF93-48FA-8BDF-AF49A839C5D1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A145EC-FF77-470A-8D37-7631B72533C9}" type="pres">
      <dgm:prSet presAssocID="{FB52914C-B71A-43FE-85C9-287B9F9D1793}" presName="bullet4d" presStyleLbl="node1" presStyleIdx="3" presStyleCnt="4"/>
      <dgm:spPr/>
    </dgm:pt>
    <dgm:pt modelId="{130E1B3A-8BD6-4769-A293-3720A74D6BE3}" type="pres">
      <dgm:prSet presAssocID="{FB52914C-B71A-43FE-85C9-287B9F9D1793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261108B-702C-45E4-94A7-A701CDA991B1}" srcId="{7FE3AE31-5A37-41E3-885B-867275EAEFAA}" destId="{7B6D5084-EF93-48FA-8BDF-AF49A839C5D1}" srcOrd="2" destOrd="0" parTransId="{BB35E2B1-5418-4EFB-BD6F-38FCE9186B40}" sibTransId="{E0B2CEB3-FC54-47C5-AE44-CBE748978635}"/>
    <dgm:cxn modelId="{D809E1B3-9653-4EA7-9EAB-769E218FD8B7}" type="presOf" srcId="{B86DBD8E-2B3C-4D2A-99C8-93B64A458DFD}" destId="{363DAFB1-E0C9-4B38-9921-2A0A99EFACC0}" srcOrd="0" destOrd="0" presId="urn:microsoft.com/office/officeart/2005/8/layout/arrow2"/>
    <dgm:cxn modelId="{6E222CA2-49FA-4F6E-8F72-C79C1212D4EC}" srcId="{7FE3AE31-5A37-41E3-885B-867275EAEFAA}" destId="{FB52914C-B71A-43FE-85C9-287B9F9D1793}" srcOrd="3" destOrd="0" parTransId="{E5DCF774-70D7-4151-8CE8-74D0DE471B81}" sibTransId="{E9E6D251-D007-4B07-A55D-93F795F7600F}"/>
    <dgm:cxn modelId="{6B3E1201-B408-4EAD-9D4E-1DBBA41B56A6}" type="presOf" srcId="{4DD1E533-368A-4615-8FF8-166154D1C4E1}" destId="{8F17B556-D700-4E7C-853C-393E21B980A7}" srcOrd="0" destOrd="0" presId="urn:microsoft.com/office/officeart/2005/8/layout/arrow2"/>
    <dgm:cxn modelId="{FE863B15-D041-45D2-9A1F-3E7CAC9D5F30}" srcId="{7FE3AE31-5A37-41E3-885B-867275EAEFAA}" destId="{B86DBD8E-2B3C-4D2A-99C8-93B64A458DFD}" srcOrd="0" destOrd="0" parTransId="{301D52A3-6EFA-41CD-A044-3F36A5993582}" sibTransId="{5B8CF8CE-6C6D-4B1F-B6FA-5E0A05A6C0DC}"/>
    <dgm:cxn modelId="{8509779C-2599-4E5A-9A9D-17C93D345E8D}" type="presOf" srcId="{7B6D5084-EF93-48FA-8BDF-AF49A839C5D1}" destId="{19DDD422-13D8-438B-B1CA-506A34FC7684}" srcOrd="0" destOrd="0" presId="urn:microsoft.com/office/officeart/2005/8/layout/arrow2"/>
    <dgm:cxn modelId="{1E3F835B-5F00-447F-A82A-777E6F0AFE0F}" type="presOf" srcId="{FB52914C-B71A-43FE-85C9-287B9F9D1793}" destId="{130E1B3A-8BD6-4769-A293-3720A74D6BE3}" srcOrd="0" destOrd="0" presId="urn:microsoft.com/office/officeart/2005/8/layout/arrow2"/>
    <dgm:cxn modelId="{17079EB5-FA6B-46EB-9ABE-7D76D4700695}" srcId="{7FE3AE31-5A37-41E3-885B-867275EAEFAA}" destId="{4DD1E533-368A-4615-8FF8-166154D1C4E1}" srcOrd="1" destOrd="0" parTransId="{6C2D055A-B64C-4A64-97E7-66A51BECE395}" sibTransId="{1674830D-BAD1-42AA-83DC-9A96FA7B65EE}"/>
    <dgm:cxn modelId="{2624993C-01F7-454E-BD5A-86EDE31341CD}" type="presOf" srcId="{7FE3AE31-5A37-41E3-885B-867275EAEFAA}" destId="{5558AAD4-F66D-4928-AEE5-5F627D331F55}" srcOrd="0" destOrd="0" presId="urn:microsoft.com/office/officeart/2005/8/layout/arrow2"/>
    <dgm:cxn modelId="{45C5C4A1-22E5-4D16-95D8-CB7033AD2DD8}" type="presParOf" srcId="{5558AAD4-F66D-4928-AEE5-5F627D331F55}" destId="{E9963E41-B025-4D6D-B52E-EFF7FE6DB9EF}" srcOrd="0" destOrd="0" presId="urn:microsoft.com/office/officeart/2005/8/layout/arrow2"/>
    <dgm:cxn modelId="{CB8E00D9-8D60-4F56-B47D-974D5BA6103B}" type="presParOf" srcId="{5558AAD4-F66D-4928-AEE5-5F627D331F55}" destId="{7BCA79F2-F7F8-4C42-9A08-ABBDAF893FBC}" srcOrd="1" destOrd="0" presId="urn:microsoft.com/office/officeart/2005/8/layout/arrow2"/>
    <dgm:cxn modelId="{D3E78AFF-447B-49B1-8BEF-C8AA22A2CA58}" type="presParOf" srcId="{7BCA79F2-F7F8-4C42-9A08-ABBDAF893FBC}" destId="{6B3BC775-A876-404E-99CB-1B6C6484D787}" srcOrd="0" destOrd="0" presId="urn:microsoft.com/office/officeart/2005/8/layout/arrow2"/>
    <dgm:cxn modelId="{0A75A106-D456-487A-91FD-66C6A0E6E7A5}" type="presParOf" srcId="{7BCA79F2-F7F8-4C42-9A08-ABBDAF893FBC}" destId="{363DAFB1-E0C9-4B38-9921-2A0A99EFACC0}" srcOrd="1" destOrd="0" presId="urn:microsoft.com/office/officeart/2005/8/layout/arrow2"/>
    <dgm:cxn modelId="{22FB2EA1-3AA5-4E37-BB00-07FA8D022021}" type="presParOf" srcId="{7BCA79F2-F7F8-4C42-9A08-ABBDAF893FBC}" destId="{3F85DEFD-825A-4100-9BB0-FAEE8EB74958}" srcOrd="2" destOrd="0" presId="urn:microsoft.com/office/officeart/2005/8/layout/arrow2"/>
    <dgm:cxn modelId="{5051107E-5245-4473-AEC7-CFEDC66424B9}" type="presParOf" srcId="{7BCA79F2-F7F8-4C42-9A08-ABBDAF893FBC}" destId="{8F17B556-D700-4E7C-853C-393E21B980A7}" srcOrd="3" destOrd="0" presId="urn:microsoft.com/office/officeart/2005/8/layout/arrow2"/>
    <dgm:cxn modelId="{7E67084F-522C-49F2-AECB-25ED724EA3D5}" type="presParOf" srcId="{7BCA79F2-F7F8-4C42-9A08-ABBDAF893FBC}" destId="{B0CDCA58-D5B6-44D7-94C0-1583E71B2614}" srcOrd="4" destOrd="0" presId="urn:microsoft.com/office/officeart/2005/8/layout/arrow2"/>
    <dgm:cxn modelId="{76CBA756-804F-4AC8-A7E7-B386865271AA}" type="presParOf" srcId="{7BCA79F2-F7F8-4C42-9A08-ABBDAF893FBC}" destId="{19DDD422-13D8-438B-B1CA-506A34FC7684}" srcOrd="5" destOrd="0" presId="urn:microsoft.com/office/officeart/2005/8/layout/arrow2"/>
    <dgm:cxn modelId="{E7846F00-B79C-4D56-B208-D2EAF48AA07A}" type="presParOf" srcId="{7BCA79F2-F7F8-4C42-9A08-ABBDAF893FBC}" destId="{B4A145EC-FF77-470A-8D37-7631B72533C9}" srcOrd="6" destOrd="0" presId="urn:microsoft.com/office/officeart/2005/8/layout/arrow2"/>
    <dgm:cxn modelId="{E5A5AA2A-5CD6-4C6B-8113-AC98C07263C3}" type="presParOf" srcId="{7BCA79F2-F7F8-4C42-9A08-ABBDAF893FBC}" destId="{130E1B3A-8BD6-4769-A293-3720A74D6BE3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33F845-E301-4E81-9D21-C372177FAE6E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zh-TW" altLang="en-US"/>
        </a:p>
      </dgm:t>
    </dgm:pt>
    <dgm:pt modelId="{07CD05CB-1C10-415C-A579-CF75567D7F34}">
      <dgm:prSet phldrT="[文字]" custT="1"/>
      <dgm:spPr/>
      <dgm:t>
        <a:bodyPr/>
        <a:lstStyle/>
        <a:p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在國中還在迷網時，聽了老師的建議，選了一個比較多元的科系「綜合高中」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EBCC0FF0-E255-480A-8355-F5F387B7A108}" type="parTrans" cxnId="{63A395C3-C9E9-47AC-9567-FE7D754A1D7C}">
      <dgm:prSet/>
      <dgm:spPr/>
      <dgm:t>
        <a:bodyPr/>
        <a:lstStyle/>
        <a:p>
          <a:endParaRPr lang="zh-TW" altLang="en-US"/>
        </a:p>
      </dgm:t>
    </dgm:pt>
    <dgm:pt modelId="{572ADB5E-1E71-499B-BB39-2F14A07F9F68}" type="sibTrans" cxnId="{63A395C3-C9E9-47AC-9567-FE7D754A1D7C}">
      <dgm:prSet/>
      <dgm:spPr/>
      <dgm:t>
        <a:bodyPr/>
        <a:lstStyle/>
        <a:p>
          <a:endParaRPr lang="zh-TW" altLang="en-US"/>
        </a:p>
      </dgm:t>
    </dgm:pt>
    <dgm:pt modelId="{16DF83C0-7AFD-4D49-BE14-661A2CCD1CAA}">
      <dgm:prSet phldrT="[文字]" custT="1"/>
      <dgm:spPr/>
      <dgm:t>
        <a:bodyPr/>
        <a:lstStyle/>
        <a:p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高職</a:t>
          </a: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修了資訊應用學程以及商業服務學程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，</a:t>
          </a: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因此我就此接觸了「會計學」這一門科目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4881E37D-85EA-473C-A3E9-A6C9A545468B}" type="parTrans" cxnId="{36D9A306-7C46-47F0-AD94-0A1B58F1F90C}">
      <dgm:prSet/>
      <dgm:spPr/>
      <dgm:t>
        <a:bodyPr/>
        <a:lstStyle/>
        <a:p>
          <a:endParaRPr lang="zh-TW" altLang="en-US"/>
        </a:p>
      </dgm:t>
    </dgm:pt>
    <dgm:pt modelId="{CBE50CFF-7617-4701-9825-36742DB8A21A}" type="sibTrans" cxnId="{36D9A306-7C46-47F0-AD94-0A1B58F1F90C}">
      <dgm:prSet/>
      <dgm:spPr/>
      <dgm:t>
        <a:bodyPr/>
        <a:lstStyle/>
        <a:p>
          <a:endParaRPr lang="zh-TW" altLang="en-US"/>
        </a:p>
      </dgm:t>
    </dgm:pt>
    <dgm:pt modelId="{A0EB3595-9E0E-4C29-9284-232B04B4E42C}">
      <dgm:prSet phldrT="[文字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以往對會計學的觀念，就是一般的記帳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36ECA367-F4D0-40EC-A2B7-7D1A580AF159}" type="parTrans" cxnId="{924886A7-FDA8-463E-91EB-A26930C1C3CE}">
      <dgm:prSet/>
      <dgm:spPr/>
      <dgm:t>
        <a:bodyPr/>
        <a:lstStyle/>
        <a:p>
          <a:endParaRPr lang="zh-TW" altLang="en-US"/>
        </a:p>
      </dgm:t>
    </dgm:pt>
    <dgm:pt modelId="{0A87AB52-C4C9-420E-9457-558DF9073338}" type="sibTrans" cxnId="{924886A7-FDA8-463E-91EB-A26930C1C3CE}">
      <dgm:prSet/>
      <dgm:spPr/>
      <dgm:t>
        <a:bodyPr/>
        <a:lstStyle/>
        <a:p>
          <a:endParaRPr lang="zh-TW" altLang="en-US"/>
        </a:p>
      </dgm:t>
    </dgm:pt>
    <dgm:pt modelId="{4697D247-06F7-4FD8-A837-99AECD3235E2}">
      <dgm:prSet phldrT="[文字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2200" b="1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經過了高一下，考「會計事物─人工記帳丙級」以後，</a:t>
          </a:r>
          <a:r>
            <a:rPr lang="zh-TW" altLang="en-US" sz="2200" b="1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發現</a:t>
          </a:r>
          <a:r>
            <a:rPr lang="zh-TW" altLang="zh-TW" sz="2200" b="1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原來會計學也可以如此的專業</a:t>
          </a:r>
          <a:r>
            <a:rPr lang="zh-TW" altLang="en-US" sz="2200" b="1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9E03B488-7CB9-420B-956C-A74CAD74782F}" type="parTrans" cxnId="{52DA3AD4-3FF0-4AAB-8B5B-A0870E3FC4B2}">
      <dgm:prSet/>
      <dgm:spPr/>
      <dgm:t>
        <a:bodyPr/>
        <a:lstStyle/>
        <a:p>
          <a:endParaRPr lang="zh-TW" altLang="en-US"/>
        </a:p>
      </dgm:t>
    </dgm:pt>
    <dgm:pt modelId="{E247F024-2418-433C-BF1E-781E16A9CB31}" type="sibTrans" cxnId="{52DA3AD4-3FF0-4AAB-8B5B-A0870E3FC4B2}">
      <dgm:prSet/>
      <dgm:spPr/>
      <dgm:t>
        <a:bodyPr/>
        <a:lstStyle/>
        <a:p>
          <a:endParaRPr lang="zh-TW" altLang="en-US"/>
        </a:p>
      </dgm:t>
    </dgm:pt>
    <dgm:pt modelId="{06BC6976-3334-4A86-9365-B4A358364004}" type="pres">
      <dgm:prSet presAssocID="{4333F845-E301-4E81-9D21-C372177FAE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5B7EF5F7-329E-4821-A2C4-79E89D0D3DF2}" type="pres">
      <dgm:prSet presAssocID="{4333F845-E301-4E81-9D21-C372177FAE6E}" presName="Name1" presStyleCnt="0"/>
      <dgm:spPr/>
      <dgm:t>
        <a:bodyPr/>
        <a:lstStyle/>
        <a:p>
          <a:endParaRPr lang="zh-TW" altLang="en-US"/>
        </a:p>
      </dgm:t>
    </dgm:pt>
    <dgm:pt modelId="{425EB2AF-2A25-42E4-B000-534F51F08706}" type="pres">
      <dgm:prSet presAssocID="{4333F845-E301-4E81-9D21-C372177FAE6E}" presName="cycle" presStyleCnt="0"/>
      <dgm:spPr/>
      <dgm:t>
        <a:bodyPr/>
        <a:lstStyle/>
        <a:p>
          <a:endParaRPr lang="zh-TW" altLang="en-US"/>
        </a:p>
      </dgm:t>
    </dgm:pt>
    <dgm:pt modelId="{30769149-9703-4726-8ECB-8A95FFE8E709}" type="pres">
      <dgm:prSet presAssocID="{4333F845-E301-4E81-9D21-C372177FAE6E}" presName="srcNode" presStyleLbl="node1" presStyleIdx="0" presStyleCnt="4"/>
      <dgm:spPr/>
      <dgm:t>
        <a:bodyPr/>
        <a:lstStyle/>
        <a:p>
          <a:endParaRPr lang="zh-TW" altLang="en-US"/>
        </a:p>
      </dgm:t>
    </dgm:pt>
    <dgm:pt modelId="{D6147F34-48AC-4C40-A37B-C688BB90C793}" type="pres">
      <dgm:prSet presAssocID="{4333F845-E301-4E81-9D21-C372177FAE6E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4BCD4440-7EF9-4B12-A28B-988563F331CD}" type="pres">
      <dgm:prSet presAssocID="{4333F845-E301-4E81-9D21-C372177FAE6E}" presName="extraNode" presStyleLbl="node1" presStyleIdx="0" presStyleCnt="4"/>
      <dgm:spPr/>
      <dgm:t>
        <a:bodyPr/>
        <a:lstStyle/>
        <a:p>
          <a:endParaRPr lang="zh-TW" altLang="en-US"/>
        </a:p>
      </dgm:t>
    </dgm:pt>
    <dgm:pt modelId="{4AC5696B-5B1F-42F2-BA13-022C51A3A946}" type="pres">
      <dgm:prSet presAssocID="{4333F845-E301-4E81-9D21-C372177FAE6E}" presName="dstNode" presStyleLbl="node1" presStyleIdx="0" presStyleCnt="4"/>
      <dgm:spPr/>
      <dgm:t>
        <a:bodyPr/>
        <a:lstStyle/>
        <a:p>
          <a:endParaRPr lang="zh-TW" altLang="en-US"/>
        </a:p>
      </dgm:t>
    </dgm:pt>
    <dgm:pt modelId="{A26B688A-6B6F-430F-AD38-8F9792E55ADF}" type="pres">
      <dgm:prSet presAssocID="{07CD05CB-1C10-415C-A579-CF75567D7F3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422DAD-F6AD-49B2-BE5B-6D4F4FC0058C}" type="pres">
      <dgm:prSet presAssocID="{07CD05CB-1C10-415C-A579-CF75567D7F34}" presName="accent_1" presStyleCnt="0"/>
      <dgm:spPr/>
      <dgm:t>
        <a:bodyPr/>
        <a:lstStyle/>
        <a:p>
          <a:endParaRPr lang="zh-TW" altLang="en-US"/>
        </a:p>
      </dgm:t>
    </dgm:pt>
    <dgm:pt modelId="{3B3FBDD0-B0E3-452E-8347-8EE7274EBD39}" type="pres">
      <dgm:prSet presAssocID="{07CD05CB-1C10-415C-A579-CF75567D7F34}" presName="accentRepeatNode" presStyleLbl="solidFgAcc1" presStyleIdx="0" presStyleCnt="4"/>
      <dgm:spPr/>
      <dgm:t>
        <a:bodyPr/>
        <a:lstStyle/>
        <a:p>
          <a:endParaRPr lang="zh-TW" altLang="en-US"/>
        </a:p>
      </dgm:t>
    </dgm:pt>
    <dgm:pt modelId="{89A913E8-734D-4D19-AA8D-444D710F9A05}" type="pres">
      <dgm:prSet presAssocID="{16DF83C0-7AFD-4D49-BE14-661A2CCD1CA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4BDB25-60A5-46DE-B7A3-F4E7802710BE}" type="pres">
      <dgm:prSet presAssocID="{16DF83C0-7AFD-4D49-BE14-661A2CCD1CAA}" presName="accent_2" presStyleCnt="0"/>
      <dgm:spPr/>
      <dgm:t>
        <a:bodyPr/>
        <a:lstStyle/>
        <a:p>
          <a:endParaRPr lang="zh-TW" altLang="en-US"/>
        </a:p>
      </dgm:t>
    </dgm:pt>
    <dgm:pt modelId="{793B4A39-3BE1-4AD2-A736-264FB6A9EA3E}" type="pres">
      <dgm:prSet presAssocID="{16DF83C0-7AFD-4D49-BE14-661A2CCD1CAA}" presName="accentRepeatNode" presStyleLbl="solidFgAcc1" presStyleIdx="1" presStyleCnt="4"/>
      <dgm:spPr/>
      <dgm:t>
        <a:bodyPr/>
        <a:lstStyle/>
        <a:p>
          <a:endParaRPr lang="zh-TW" altLang="en-US"/>
        </a:p>
      </dgm:t>
    </dgm:pt>
    <dgm:pt modelId="{16117D9A-9AC8-4889-9074-E9BA6F5538FE}" type="pres">
      <dgm:prSet presAssocID="{A0EB3595-9E0E-4C29-9284-232B04B4E42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97810F-6598-455A-AEC3-62B3A0596BB5}" type="pres">
      <dgm:prSet presAssocID="{A0EB3595-9E0E-4C29-9284-232B04B4E42C}" presName="accent_3" presStyleCnt="0"/>
      <dgm:spPr/>
      <dgm:t>
        <a:bodyPr/>
        <a:lstStyle/>
        <a:p>
          <a:endParaRPr lang="zh-TW" altLang="en-US"/>
        </a:p>
      </dgm:t>
    </dgm:pt>
    <dgm:pt modelId="{ED5760A0-90B5-467D-B7FE-F1D6091E1B4D}" type="pres">
      <dgm:prSet presAssocID="{A0EB3595-9E0E-4C29-9284-232B04B4E42C}" presName="accentRepeatNode" presStyleLbl="solidFgAcc1" presStyleIdx="2" presStyleCnt="4"/>
      <dgm:spPr/>
      <dgm:t>
        <a:bodyPr/>
        <a:lstStyle/>
        <a:p>
          <a:endParaRPr lang="zh-TW" altLang="en-US"/>
        </a:p>
      </dgm:t>
    </dgm:pt>
    <dgm:pt modelId="{9B1048C7-0CC7-4454-BF22-A04F47326056}" type="pres">
      <dgm:prSet presAssocID="{4697D247-06F7-4FD8-A837-99AECD3235E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826391-B0BC-426B-A46A-236EC507F1AF}" type="pres">
      <dgm:prSet presAssocID="{4697D247-06F7-4FD8-A837-99AECD3235E2}" presName="accent_4" presStyleCnt="0"/>
      <dgm:spPr/>
      <dgm:t>
        <a:bodyPr/>
        <a:lstStyle/>
        <a:p>
          <a:endParaRPr lang="zh-TW" altLang="en-US"/>
        </a:p>
      </dgm:t>
    </dgm:pt>
    <dgm:pt modelId="{94E14FD0-4ABD-4680-91E4-E7CFC869931B}" type="pres">
      <dgm:prSet presAssocID="{4697D247-06F7-4FD8-A837-99AECD3235E2}" presName="accentRepeatNode" presStyleLbl="solidFgAcc1" presStyleIdx="3" presStyleCnt="4"/>
      <dgm:spPr/>
      <dgm:t>
        <a:bodyPr/>
        <a:lstStyle/>
        <a:p>
          <a:endParaRPr lang="zh-TW" altLang="en-US"/>
        </a:p>
      </dgm:t>
    </dgm:pt>
  </dgm:ptLst>
  <dgm:cxnLst>
    <dgm:cxn modelId="{CC94C725-86DD-4E39-AD98-AA4904816CA4}" type="presOf" srcId="{16DF83C0-7AFD-4D49-BE14-661A2CCD1CAA}" destId="{89A913E8-734D-4D19-AA8D-444D710F9A05}" srcOrd="0" destOrd="0" presId="urn:microsoft.com/office/officeart/2008/layout/VerticalCurvedList"/>
    <dgm:cxn modelId="{0E697858-582B-4C8B-A347-93AD1C66322D}" type="presOf" srcId="{07CD05CB-1C10-415C-A579-CF75567D7F34}" destId="{A26B688A-6B6F-430F-AD38-8F9792E55ADF}" srcOrd="0" destOrd="0" presId="urn:microsoft.com/office/officeart/2008/layout/VerticalCurvedList"/>
    <dgm:cxn modelId="{92364D69-D178-4DEA-AB29-19CEB37B4081}" type="presOf" srcId="{4333F845-E301-4E81-9D21-C372177FAE6E}" destId="{06BC6976-3334-4A86-9365-B4A358364004}" srcOrd="0" destOrd="0" presId="urn:microsoft.com/office/officeart/2008/layout/VerticalCurvedList"/>
    <dgm:cxn modelId="{924886A7-FDA8-463E-91EB-A26930C1C3CE}" srcId="{4333F845-E301-4E81-9D21-C372177FAE6E}" destId="{A0EB3595-9E0E-4C29-9284-232B04B4E42C}" srcOrd="2" destOrd="0" parTransId="{36ECA367-F4D0-40EC-A2B7-7D1A580AF159}" sibTransId="{0A87AB52-C4C9-420E-9457-558DF9073338}"/>
    <dgm:cxn modelId="{9528FE28-09E1-4637-B3D1-0154A0B34633}" type="presOf" srcId="{572ADB5E-1E71-499B-BB39-2F14A07F9F68}" destId="{D6147F34-48AC-4C40-A37B-C688BB90C793}" srcOrd="0" destOrd="0" presId="urn:microsoft.com/office/officeart/2008/layout/VerticalCurvedList"/>
    <dgm:cxn modelId="{36D9A306-7C46-47F0-AD94-0A1B58F1F90C}" srcId="{4333F845-E301-4E81-9D21-C372177FAE6E}" destId="{16DF83C0-7AFD-4D49-BE14-661A2CCD1CAA}" srcOrd="1" destOrd="0" parTransId="{4881E37D-85EA-473C-A3E9-A6C9A545468B}" sibTransId="{CBE50CFF-7617-4701-9825-36742DB8A21A}"/>
    <dgm:cxn modelId="{7C6CB734-DC80-4F75-B604-2B3007964CE2}" type="presOf" srcId="{A0EB3595-9E0E-4C29-9284-232B04B4E42C}" destId="{16117D9A-9AC8-4889-9074-E9BA6F5538FE}" srcOrd="0" destOrd="0" presId="urn:microsoft.com/office/officeart/2008/layout/VerticalCurvedList"/>
    <dgm:cxn modelId="{52DA3AD4-3FF0-4AAB-8B5B-A0870E3FC4B2}" srcId="{4333F845-E301-4E81-9D21-C372177FAE6E}" destId="{4697D247-06F7-4FD8-A837-99AECD3235E2}" srcOrd="3" destOrd="0" parTransId="{9E03B488-7CB9-420B-956C-A74CAD74782F}" sibTransId="{E247F024-2418-433C-BF1E-781E16A9CB31}"/>
    <dgm:cxn modelId="{D25A5248-6FC6-48A0-A091-F69F616CD198}" type="presOf" srcId="{4697D247-06F7-4FD8-A837-99AECD3235E2}" destId="{9B1048C7-0CC7-4454-BF22-A04F47326056}" srcOrd="0" destOrd="0" presId="urn:microsoft.com/office/officeart/2008/layout/VerticalCurvedList"/>
    <dgm:cxn modelId="{63A395C3-C9E9-47AC-9567-FE7D754A1D7C}" srcId="{4333F845-E301-4E81-9D21-C372177FAE6E}" destId="{07CD05CB-1C10-415C-A579-CF75567D7F34}" srcOrd="0" destOrd="0" parTransId="{EBCC0FF0-E255-480A-8355-F5F387B7A108}" sibTransId="{572ADB5E-1E71-499B-BB39-2F14A07F9F68}"/>
    <dgm:cxn modelId="{29D0BB29-1BFF-4248-A1DF-2C06221F5268}" type="presParOf" srcId="{06BC6976-3334-4A86-9365-B4A358364004}" destId="{5B7EF5F7-329E-4821-A2C4-79E89D0D3DF2}" srcOrd="0" destOrd="0" presId="urn:microsoft.com/office/officeart/2008/layout/VerticalCurvedList"/>
    <dgm:cxn modelId="{04564398-FE9C-42E9-9F67-C86B251B8771}" type="presParOf" srcId="{5B7EF5F7-329E-4821-A2C4-79E89D0D3DF2}" destId="{425EB2AF-2A25-42E4-B000-534F51F08706}" srcOrd="0" destOrd="0" presId="urn:microsoft.com/office/officeart/2008/layout/VerticalCurvedList"/>
    <dgm:cxn modelId="{0C7A242A-655C-493E-B7E8-35F320963454}" type="presParOf" srcId="{425EB2AF-2A25-42E4-B000-534F51F08706}" destId="{30769149-9703-4726-8ECB-8A95FFE8E709}" srcOrd="0" destOrd="0" presId="urn:microsoft.com/office/officeart/2008/layout/VerticalCurvedList"/>
    <dgm:cxn modelId="{8F0CD0DE-81A0-4551-9EAD-33F74B785AB9}" type="presParOf" srcId="{425EB2AF-2A25-42E4-B000-534F51F08706}" destId="{D6147F34-48AC-4C40-A37B-C688BB90C793}" srcOrd="1" destOrd="0" presId="urn:microsoft.com/office/officeart/2008/layout/VerticalCurvedList"/>
    <dgm:cxn modelId="{2C84E07E-2186-4D90-8CA6-CACF50F60083}" type="presParOf" srcId="{425EB2AF-2A25-42E4-B000-534F51F08706}" destId="{4BCD4440-7EF9-4B12-A28B-988563F331CD}" srcOrd="2" destOrd="0" presId="urn:microsoft.com/office/officeart/2008/layout/VerticalCurvedList"/>
    <dgm:cxn modelId="{CAD4279E-3371-40DF-84F6-5B96A1790A6D}" type="presParOf" srcId="{425EB2AF-2A25-42E4-B000-534F51F08706}" destId="{4AC5696B-5B1F-42F2-BA13-022C51A3A946}" srcOrd="3" destOrd="0" presId="urn:microsoft.com/office/officeart/2008/layout/VerticalCurvedList"/>
    <dgm:cxn modelId="{59C3B7B8-1787-4C28-A422-D84C2F822C8B}" type="presParOf" srcId="{5B7EF5F7-329E-4821-A2C4-79E89D0D3DF2}" destId="{A26B688A-6B6F-430F-AD38-8F9792E55ADF}" srcOrd="1" destOrd="0" presId="urn:microsoft.com/office/officeart/2008/layout/VerticalCurvedList"/>
    <dgm:cxn modelId="{83CB07A3-42A8-4F73-90DC-1D7FA12EB988}" type="presParOf" srcId="{5B7EF5F7-329E-4821-A2C4-79E89D0D3DF2}" destId="{A2422DAD-F6AD-49B2-BE5B-6D4F4FC0058C}" srcOrd="2" destOrd="0" presId="urn:microsoft.com/office/officeart/2008/layout/VerticalCurvedList"/>
    <dgm:cxn modelId="{AF3286A9-735C-43BD-A84F-1717F3BF459F}" type="presParOf" srcId="{A2422DAD-F6AD-49B2-BE5B-6D4F4FC0058C}" destId="{3B3FBDD0-B0E3-452E-8347-8EE7274EBD39}" srcOrd="0" destOrd="0" presId="urn:microsoft.com/office/officeart/2008/layout/VerticalCurvedList"/>
    <dgm:cxn modelId="{80BDF532-EE29-49DA-9698-02D3D246F8D2}" type="presParOf" srcId="{5B7EF5F7-329E-4821-A2C4-79E89D0D3DF2}" destId="{89A913E8-734D-4D19-AA8D-444D710F9A05}" srcOrd="3" destOrd="0" presId="urn:microsoft.com/office/officeart/2008/layout/VerticalCurvedList"/>
    <dgm:cxn modelId="{F8848232-4600-4486-99CE-176E7ABD0CF3}" type="presParOf" srcId="{5B7EF5F7-329E-4821-A2C4-79E89D0D3DF2}" destId="{B74BDB25-60A5-46DE-B7A3-F4E7802710BE}" srcOrd="4" destOrd="0" presId="urn:microsoft.com/office/officeart/2008/layout/VerticalCurvedList"/>
    <dgm:cxn modelId="{FAD7AFD4-013C-4CC9-AFCB-041F8F007EAA}" type="presParOf" srcId="{B74BDB25-60A5-46DE-B7A3-F4E7802710BE}" destId="{793B4A39-3BE1-4AD2-A736-264FB6A9EA3E}" srcOrd="0" destOrd="0" presId="urn:microsoft.com/office/officeart/2008/layout/VerticalCurvedList"/>
    <dgm:cxn modelId="{42C9C9D2-11F5-4051-9EB9-58FA065F54B1}" type="presParOf" srcId="{5B7EF5F7-329E-4821-A2C4-79E89D0D3DF2}" destId="{16117D9A-9AC8-4889-9074-E9BA6F5538FE}" srcOrd="5" destOrd="0" presId="urn:microsoft.com/office/officeart/2008/layout/VerticalCurvedList"/>
    <dgm:cxn modelId="{882A95B5-23B7-4EAC-97CF-FEC68EFFBF59}" type="presParOf" srcId="{5B7EF5F7-329E-4821-A2C4-79E89D0D3DF2}" destId="{BE97810F-6598-455A-AEC3-62B3A0596BB5}" srcOrd="6" destOrd="0" presId="urn:microsoft.com/office/officeart/2008/layout/VerticalCurvedList"/>
    <dgm:cxn modelId="{21DBBF22-C086-4D79-BD5B-8EEE7D4066C4}" type="presParOf" srcId="{BE97810F-6598-455A-AEC3-62B3A0596BB5}" destId="{ED5760A0-90B5-467D-B7FE-F1D6091E1B4D}" srcOrd="0" destOrd="0" presId="urn:microsoft.com/office/officeart/2008/layout/VerticalCurvedList"/>
    <dgm:cxn modelId="{D03826F4-EC56-40B4-8652-1E1A94B275FB}" type="presParOf" srcId="{5B7EF5F7-329E-4821-A2C4-79E89D0D3DF2}" destId="{9B1048C7-0CC7-4454-BF22-A04F47326056}" srcOrd="7" destOrd="0" presId="urn:microsoft.com/office/officeart/2008/layout/VerticalCurvedList"/>
    <dgm:cxn modelId="{7C6CC9AF-91C1-4106-AE96-BE1C5AA3A413}" type="presParOf" srcId="{5B7EF5F7-329E-4821-A2C4-79E89D0D3DF2}" destId="{F6826391-B0BC-426B-A46A-236EC507F1AF}" srcOrd="8" destOrd="0" presId="urn:microsoft.com/office/officeart/2008/layout/VerticalCurvedList"/>
    <dgm:cxn modelId="{63A8A31A-CB5F-4DDE-A691-766BF0DB39EF}" type="presParOf" srcId="{F6826391-B0BC-426B-A46A-236EC507F1AF}" destId="{94E14FD0-4ABD-4680-91E4-E7CFC86993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5461B-2EE1-4E87-8D05-D7D47946035B}" type="doc">
      <dgm:prSet loTypeId="urn:microsoft.com/office/officeart/2005/8/layout/hProcess9" loCatId="process" qsTypeId="urn:microsoft.com/office/officeart/2005/8/quickstyle/simple1" qsCatId="simple" csTypeId="urn:microsoft.com/office/officeart/2005/8/colors/accent4_1" csCatId="accent4" phldr="1"/>
      <dgm:spPr/>
    </dgm:pt>
    <dgm:pt modelId="{7F06C4B8-529D-4FB1-9C46-AE85A8650523}">
      <dgm:prSet phldrT="[文字]"/>
      <dgm:spPr/>
      <dgm:t>
        <a:bodyPr/>
        <a:lstStyle/>
        <a:p>
          <a:r>
            <a:rPr lang="zh-TW" altLang="zh-TW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之所以會決定要往會計系這方面去升學，是因為會計不向其他專業科目一樣，是</a:t>
          </a:r>
          <a:r>
            <a:rPr lang="zh-TW" altLang="en-US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一</a:t>
          </a:r>
          <a:r>
            <a:rPr lang="zh-TW" altLang="zh-TW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個需要動腦的科目</a:t>
          </a:r>
          <a:r>
            <a:rPr lang="zh-TW" altLang="en-US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b="1" dirty="0">
            <a:solidFill>
              <a:schemeClr val="accent1">
                <a:lumMod val="50000"/>
              </a:schemeClr>
            </a:solidFill>
          </a:endParaRPr>
        </a:p>
      </dgm:t>
    </dgm:pt>
    <dgm:pt modelId="{5BB78833-8677-45D2-9505-64793B11DDBD}" type="parTrans" cxnId="{A93978E6-AA8E-4C32-897A-F3CA0E1E37A4}">
      <dgm:prSet/>
      <dgm:spPr/>
      <dgm:t>
        <a:bodyPr/>
        <a:lstStyle/>
        <a:p>
          <a:endParaRPr lang="zh-TW" altLang="en-US">
            <a:solidFill>
              <a:schemeClr val="accent1">
                <a:lumMod val="50000"/>
              </a:schemeClr>
            </a:solidFill>
          </a:endParaRPr>
        </a:p>
      </dgm:t>
    </dgm:pt>
    <dgm:pt modelId="{F20C5951-B585-4B6E-A855-F5CB6D5DADAE}" type="sibTrans" cxnId="{A93978E6-AA8E-4C32-897A-F3CA0E1E37A4}">
      <dgm:prSet/>
      <dgm:spPr/>
      <dgm:t>
        <a:bodyPr/>
        <a:lstStyle/>
        <a:p>
          <a:endParaRPr lang="zh-TW" altLang="en-US">
            <a:solidFill>
              <a:schemeClr val="accent1">
                <a:lumMod val="50000"/>
              </a:schemeClr>
            </a:solidFill>
          </a:endParaRPr>
        </a:p>
      </dgm:t>
    </dgm:pt>
    <dgm:pt modelId="{A2B71D8D-4C07-43F0-99E9-C9285C5914D1}">
      <dgm:prSet phldrT="[文字]"/>
      <dgm:spPr/>
      <dgm:t>
        <a:bodyPr/>
        <a:lstStyle/>
        <a:p>
          <a:r>
            <a:rPr lang="zh-TW" altLang="zh-TW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當初準備考商教會第</a:t>
          </a:r>
          <a:r>
            <a:rPr lang="en-US" altLang="zh-TW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</a:t>
          </a:r>
          <a:r>
            <a:rPr lang="zh-TW" altLang="zh-TW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級會計，才發覺原來會計如此的活，常常一個題目想到忘我，之後就愛上了會計學了。</a:t>
          </a:r>
          <a:endParaRPr lang="zh-TW" altLang="en-US" b="1" dirty="0">
            <a:solidFill>
              <a:schemeClr val="accent1">
                <a:lumMod val="50000"/>
              </a:schemeClr>
            </a:solidFill>
          </a:endParaRPr>
        </a:p>
      </dgm:t>
    </dgm:pt>
    <dgm:pt modelId="{F8D68AB9-3A2C-41AD-B548-82CF506F53F6}" type="parTrans" cxnId="{E5089C82-FD7E-45F3-B8BF-9F1A1B322820}">
      <dgm:prSet/>
      <dgm:spPr/>
      <dgm:t>
        <a:bodyPr/>
        <a:lstStyle/>
        <a:p>
          <a:endParaRPr lang="zh-TW" altLang="en-US">
            <a:solidFill>
              <a:schemeClr val="accent1">
                <a:lumMod val="50000"/>
              </a:schemeClr>
            </a:solidFill>
          </a:endParaRPr>
        </a:p>
      </dgm:t>
    </dgm:pt>
    <dgm:pt modelId="{27B64F7A-4D6C-40B8-A0FF-037C9DE1A00B}" type="sibTrans" cxnId="{E5089C82-FD7E-45F3-B8BF-9F1A1B322820}">
      <dgm:prSet/>
      <dgm:spPr/>
      <dgm:t>
        <a:bodyPr/>
        <a:lstStyle/>
        <a:p>
          <a:endParaRPr lang="zh-TW" altLang="en-US">
            <a:solidFill>
              <a:schemeClr val="accent1">
                <a:lumMod val="50000"/>
              </a:schemeClr>
            </a:solidFill>
          </a:endParaRPr>
        </a:p>
      </dgm:t>
    </dgm:pt>
    <dgm:pt modelId="{0EAF4F69-7F1A-45B3-82B3-8CCBE65B860F}" type="pres">
      <dgm:prSet presAssocID="{2EB5461B-2EE1-4E87-8D05-D7D47946035B}" presName="CompostProcess" presStyleCnt="0">
        <dgm:presLayoutVars>
          <dgm:dir/>
          <dgm:resizeHandles val="exact"/>
        </dgm:presLayoutVars>
      </dgm:prSet>
      <dgm:spPr/>
    </dgm:pt>
    <dgm:pt modelId="{F2EA59F6-C205-4673-9A3A-AF72B08789EF}" type="pres">
      <dgm:prSet presAssocID="{2EB5461B-2EE1-4E87-8D05-D7D47946035B}" presName="arrow" presStyleLbl="bgShp" presStyleIdx="0" presStyleCnt="1"/>
      <dgm:spPr/>
    </dgm:pt>
    <dgm:pt modelId="{6FBD6533-E5A7-43E4-83F1-9C3584FF8E01}" type="pres">
      <dgm:prSet presAssocID="{2EB5461B-2EE1-4E87-8D05-D7D47946035B}" presName="linearProcess" presStyleCnt="0"/>
      <dgm:spPr/>
    </dgm:pt>
    <dgm:pt modelId="{19932A6A-E7F5-4A62-8E98-21075082C24D}" type="pres">
      <dgm:prSet presAssocID="{7F06C4B8-529D-4FB1-9C46-AE85A8650523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B29360-CFA7-4C79-AA9B-0F67C3A6E6C3}" type="pres">
      <dgm:prSet presAssocID="{F20C5951-B585-4B6E-A855-F5CB6D5DADAE}" presName="sibTrans" presStyleCnt="0"/>
      <dgm:spPr/>
    </dgm:pt>
    <dgm:pt modelId="{FB1B5E30-E259-4865-88EA-F00EE1AE0C62}" type="pres">
      <dgm:prSet presAssocID="{A2B71D8D-4C07-43F0-99E9-C9285C5914D1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7FB97EB-CE4A-4E84-A053-843FD2EE941F}" type="presOf" srcId="{2EB5461B-2EE1-4E87-8D05-D7D47946035B}" destId="{0EAF4F69-7F1A-45B3-82B3-8CCBE65B860F}" srcOrd="0" destOrd="0" presId="urn:microsoft.com/office/officeart/2005/8/layout/hProcess9"/>
    <dgm:cxn modelId="{189D3D9C-F509-47F0-8180-5DB807B2E334}" type="presOf" srcId="{7F06C4B8-529D-4FB1-9C46-AE85A8650523}" destId="{19932A6A-E7F5-4A62-8E98-21075082C24D}" srcOrd="0" destOrd="0" presId="urn:microsoft.com/office/officeart/2005/8/layout/hProcess9"/>
    <dgm:cxn modelId="{35E27F37-1792-4F6C-B649-F41F5DFD8DFF}" type="presOf" srcId="{A2B71D8D-4C07-43F0-99E9-C9285C5914D1}" destId="{FB1B5E30-E259-4865-88EA-F00EE1AE0C62}" srcOrd="0" destOrd="0" presId="urn:microsoft.com/office/officeart/2005/8/layout/hProcess9"/>
    <dgm:cxn modelId="{E5089C82-FD7E-45F3-B8BF-9F1A1B322820}" srcId="{2EB5461B-2EE1-4E87-8D05-D7D47946035B}" destId="{A2B71D8D-4C07-43F0-99E9-C9285C5914D1}" srcOrd="1" destOrd="0" parTransId="{F8D68AB9-3A2C-41AD-B548-82CF506F53F6}" sibTransId="{27B64F7A-4D6C-40B8-A0FF-037C9DE1A00B}"/>
    <dgm:cxn modelId="{A93978E6-AA8E-4C32-897A-F3CA0E1E37A4}" srcId="{2EB5461B-2EE1-4E87-8D05-D7D47946035B}" destId="{7F06C4B8-529D-4FB1-9C46-AE85A8650523}" srcOrd="0" destOrd="0" parTransId="{5BB78833-8677-45D2-9505-64793B11DDBD}" sibTransId="{F20C5951-B585-4B6E-A855-F5CB6D5DADAE}"/>
    <dgm:cxn modelId="{C60217B2-3FC2-4ADE-86CC-3CB2B9A786E0}" type="presParOf" srcId="{0EAF4F69-7F1A-45B3-82B3-8CCBE65B860F}" destId="{F2EA59F6-C205-4673-9A3A-AF72B08789EF}" srcOrd="0" destOrd="0" presId="urn:microsoft.com/office/officeart/2005/8/layout/hProcess9"/>
    <dgm:cxn modelId="{44F98821-7E15-41CD-90DE-230361424847}" type="presParOf" srcId="{0EAF4F69-7F1A-45B3-82B3-8CCBE65B860F}" destId="{6FBD6533-E5A7-43E4-83F1-9C3584FF8E01}" srcOrd="1" destOrd="0" presId="urn:microsoft.com/office/officeart/2005/8/layout/hProcess9"/>
    <dgm:cxn modelId="{A8C9DD96-929A-4873-A1E6-110ADD486955}" type="presParOf" srcId="{6FBD6533-E5A7-43E4-83F1-9C3584FF8E01}" destId="{19932A6A-E7F5-4A62-8E98-21075082C24D}" srcOrd="0" destOrd="0" presId="urn:microsoft.com/office/officeart/2005/8/layout/hProcess9"/>
    <dgm:cxn modelId="{25B86590-518D-4A8F-8575-9333A496BA6B}" type="presParOf" srcId="{6FBD6533-E5A7-43E4-83F1-9C3584FF8E01}" destId="{A2B29360-CFA7-4C79-AA9B-0F67C3A6E6C3}" srcOrd="1" destOrd="0" presId="urn:microsoft.com/office/officeart/2005/8/layout/hProcess9"/>
    <dgm:cxn modelId="{9FB9AC86-A98A-4262-8C36-21249CB2DCFC}" type="presParOf" srcId="{6FBD6533-E5A7-43E4-83F1-9C3584FF8E01}" destId="{FB1B5E30-E259-4865-88EA-F00EE1AE0C6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966E1A-EC0C-4C1E-8DD4-F46400D7C70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zh-TW" altLang="en-US"/>
        </a:p>
      </dgm:t>
    </dgm:pt>
    <dgm:pt modelId="{E7D86AB3-7633-46C1-AE39-E5EDE1D94A08}">
      <dgm:prSet phldrT="[文字]" custT="1"/>
      <dgm:spPr/>
      <dgm:t>
        <a:bodyPr/>
        <a:lstStyle/>
        <a:p>
          <a:r>
            <a:rPr lang="zh-TW" altLang="en-US" sz="22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在高三選擇學校時，有考慮了幾間學校，最後選擇就讀「屏東商業技術學院」。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026FF1CD-A7FB-4C82-AD61-5344DF13DD14}" type="parTrans" cxnId="{A1EA2711-CF21-498D-91E1-3FA4E2A40577}">
      <dgm:prSet/>
      <dgm:spPr/>
      <dgm:t>
        <a:bodyPr/>
        <a:lstStyle/>
        <a:p>
          <a:endParaRPr lang="zh-TW" altLang="en-US"/>
        </a:p>
      </dgm:t>
    </dgm:pt>
    <dgm:pt modelId="{2FDC7B41-25A8-49D1-B2D0-969AAFBC15FC}" type="sibTrans" cxnId="{A1EA2711-CF21-498D-91E1-3FA4E2A40577}">
      <dgm:prSet/>
      <dgm:spPr/>
      <dgm:t>
        <a:bodyPr/>
        <a:lstStyle/>
        <a:p>
          <a:endParaRPr lang="zh-TW" altLang="en-US"/>
        </a:p>
      </dgm:t>
    </dgm:pt>
    <dgm:pt modelId="{497DB8FD-6399-409F-8E25-3DC95B253893}">
      <dgm:prSet phldrT="[文字]" custT="1"/>
      <dgm:spPr/>
      <dgm:t>
        <a:bodyPr/>
        <a:lstStyle/>
        <a:p>
          <a:r>
            <a:rPr lang="zh-TW" altLang="zh-TW" sz="22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原因是，我本身是單親家庭，家裡無法供應我讀私立科技大學的學費。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14A0C7D0-5D13-40DD-9D29-F1A73514E3A9}" type="parTrans" cxnId="{B2A1A2D9-DA34-468B-9FC0-F4E464556DC6}">
      <dgm:prSet/>
      <dgm:spPr/>
      <dgm:t>
        <a:bodyPr/>
        <a:lstStyle/>
        <a:p>
          <a:endParaRPr lang="zh-TW" altLang="en-US"/>
        </a:p>
      </dgm:t>
    </dgm:pt>
    <dgm:pt modelId="{1784302B-5DD5-472A-B1D0-7ADBA3F0785C}" type="sibTrans" cxnId="{B2A1A2D9-DA34-468B-9FC0-F4E464556DC6}">
      <dgm:prSet/>
      <dgm:spPr/>
      <dgm:t>
        <a:bodyPr/>
        <a:lstStyle/>
        <a:p>
          <a:endParaRPr lang="zh-TW" altLang="en-US"/>
        </a:p>
      </dgm:t>
    </dgm:pt>
    <dgm:pt modelId="{B43F3885-66A4-4E1C-AFDF-6D630E72F8D4}">
      <dgm:prSet phldrT="[文字]" custT="1"/>
      <dgm:spPr/>
      <dgm:t>
        <a:bodyPr/>
        <a:lstStyle/>
        <a:p>
          <a:r>
            <a:rPr lang="zh-TW" altLang="en-US" sz="22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中間有考慮過高雄應用科技大學，但是他是工科體系較強。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D73DEC5B-3BA2-43B6-95D6-73E67D2ECE0A}" type="parTrans" cxnId="{080410B1-9BEC-437D-AD9C-2A95F6513245}">
      <dgm:prSet/>
      <dgm:spPr/>
      <dgm:t>
        <a:bodyPr/>
        <a:lstStyle/>
        <a:p>
          <a:endParaRPr lang="zh-TW" altLang="en-US"/>
        </a:p>
      </dgm:t>
    </dgm:pt>
    <dgm:pt modelId="{98C41B39-D8CC-4B30-828A-EA2759EEFB4D}" type="sibTrans" cxnId="{080410B1-9BEC-437D-AD9C-2A95F6513245}">
      <dgm:prSet/>
      <dgm:spPr/>
      <dgm:t>
        <a:bodyPr/>
        <a:lstStyle/>
        <a:p>
          <a:endParaRPr lang="zh-TW" altLang="en-US"/>
        </a:p>
      </dgm:t>
    </dgm:pt>
    <dgm:pt modelId="{50798228-7234-40BD-9E17-1D4791A6F6D5}" type="pres">
      <dgm:prSet presAssocID="{CF966E1A-EC0C-4C1E-8DD4-F46400D7C701}" presName="Name0" presStyleCnt="0">
        <dgm:presLayoutVars>
          <dgm:chMax val="7"/>
          <dgm:chPref val="7"/>
          <dgm:dir val="rev"/>
        </dgm:presLayoutVars>
      </dgm:prSet>
      <dgm:spPr/>
    </dgm:pt>
    <dgm:pt modelId="{8F5B0FA4-5ABB-4C49-BF89-A41B924F5445}" type="pres">
      <dgm:prSet presAssocID="{CF966E1A-EC0C-4C1E-8DD4-F46400D7C701}" presName="Name1" presStyleCnt="0"/>
      <dgm:spPr/>
    </dgm:pt>
    <dgm:pt modelId="{65B5E2D8-ACFF-4365-AF1E-32DD8E8C9DCA}" type="pres">
      <dgm:prSet presAssocID="{CF966E1A-EC0C-4C1E-8DD4-F46400D7C701}" presName="cycle" presStyleCnt="0"/>
      <dgm:spPr/>
    </dgm:pt>
    <dgm:pt modelId="{17EE9B97-689F-4E79-8368-0CCF3D94624F}" type="pres">
      <dgm:prSet presAssocID="{CF966E1A-EC0C-4C1E-8DD4-F46400D7C701}" presName="srcNode" presStyleLbl="node1" presStyleIdx="0" presStyleCnt="3"/>
      <dgm:spPr/>
    </dgm:pt>
    <dgm:pt modelId="{B761FC9F-C64D-47D6-A8DF-ABA29CFE30F1}" type="pres">
      <dgm:prSet presAssocID="{CF966E1A-EC0C-4C1E-8DD4-F46400D7C701}" presName="conn" presStyleLbl="parChTrans1D2" presStyleIdx="0" presStyleCnt="1"/>
      <dgm:spPr/>
    </dgm:pt>
    <dgm:pt modelId="{9E186AF5-9A7A-4266-9400-2BB41DC3298C}" type="pres">
      <dgm:prSet presAssocID="{CF966E1A-EC0C-4C1E-8DD4-F46400D7C701}" presName="extraNode" presStyleLbl="node1" presStyleIdx="0" presStyleCnt="3"/>
      <dgm:spPr/>
    </dgm:pt>
    <dgm:pt modelId="{6D162A4C-754D-4A69-8966-BA1D44FE6EAE}" type="pres">
      <dgm:prSet presAssocID="{CF966E1A-EC0C-4C1E-8DD4-F46400D7C701}" presName="dstNode" presStyleLbl="node1" presStyleIdx="0" presStyleCnt="3"/>
      <dgm:spPr/>
    </dgm:pt>
    <dgm:pt modelId="{57BBA69A-4069-42A2-8E72-9DD119E46100}" type="pres">
      <dgm:prSet presAssocID="{E7D86AB3-7633-46C1-AE39-E5EDE1D94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F6FD10-75AC-423B-8A1A-EB9C70F39D70}" type="pres">
      <dgm:prSet presAssocID="{E7D86AB3-7633-46C1-AE39-E5EDE1D94A08}" presName="accent_1" presStyleCnt="0"/>
      <dgm:spPr/>
    </dgm:pt>
    <dgm:pt modelId="{66214B10-460E-481C-939B-7BD8E996B3F1}" type="pres">
      <dgm:prSet presAssocID="{E7D86AB3-7633-46C1-AE39-E5EDE1D94A08}" presName="accentRepeatNode" presStyleLbl="solidFgAcc1" presStyleIdx="0" presStyleCnt="3"/>
      <dgm:spPr/>
    </dgm:pt>
    <dgm:pt modelId="{C9A2547F-3CA7-4CD2-B07A-7202B5D3BF0E}" type="pres">
      <dgm:prSet presAssocID="{497DB8FD-6399-409F-8E25-3DC95B25389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CD39B2-A7A9-4E1C-B2C4-5A7D7D60B71C}" type="pres">
      <dgm:prSet presAssocID="{497DB8FD-6399-409F-8E25-3DC95B253893}" presName="accent_2" presStyleCnt="0"/>
      <dgm:spPr/>
    </dgm:pt>
    <dgm:pt modelId="{4CB03DD6-1659-41C5-85B9-F749B79F2977}" type="pres">
      <dgm:prSet presAssocID="{497DB8FD-6399-409F-8E25-3DC95B253893}" presName="accentRepeatNode" presStyleLbl="solidFgAcc1" presStyleIdx="1" presStyleCnt="3"/>
      <dgm:spPr/>
    </dgm:pt>
    <dgm:pt modelId="{FECE12FA-08D9-4923-9305-135D2B32DABE}" type="pres">
      <dgm:prSet presAssocID="{B43F3885-66A4-4E1C-AFDF-6D630E72F8D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3831D2-8C69-464A-9781-8C8A2C775DAF}" type="pres">
      <dgm:prSet presAssocID="{B43F3885-66A4-4E1C-AFDF-6D630E72F8D4}" presName="accent_3" presStyleCnt="0"/>
      <dgm:spPr/>
    </dgm:pt>
    <dgm:pt modelId="{3CE7B719-BA81-47D1-831A-A19F1D4B2A7A}" type="pres">
      <dgm:prSet presAssocID="{B43F3885-66A4-4E1C-AFDF-6D630E72F8D4}" presName="accentRepeatNode" presStyleLbl="solidFgAcc1" presStyleIdx="2" presStyleCnt="3"/>
      <dgm:spPr/>
    </dgm:pt>
  </dgm:ptLst>
  <dgm:cxnLst>
    <dgm:cxn modelId="{145F03E5-3116-4688-88BA-090D7A1E7337}" type="presOf" srcId="{E7D86AB3-7633-46C1-AE39-E5EDE1D94A08}" destId="{57BBA69A-4069-42A2-8E72-9DD119E46100}" srcOrd="0" destOrd="0" presId="urn:microsoft.com/office/officeart/2008/layout/VerticalCurvedList"/>
    <dgm:cxn modelId="{9A14C5E2-73F6-446D-9499-849362DC3C2D}" type="presOf" srcId="{497DB8FD-6399-409F-8E25-3DC95B253893}" destId="{C9A2547F-3CA7-4CD2-B07A-7202B5D3BF0E}" srcOrd="0" destOrd="0" presId="urn:microsoft.com/office/officeart/2008/layout/VerticalCurvedList"/>
    <dgm:cxn modelId="{A1EA2711-CF21-498D-91E1-3FA4E2A40577}" srcId="{CF966E1A-EC0C-4C1E-8DD4-F46400D7C701}" destId="{E7D86AB3-7633-46C1-AE39-E5EDE1D94A08}" srcOrd="0" destOrd="0" parTransId="{026FF1CD-A7FB-4C82-AD61-5344DF13DD14}" sibTransId="{2FDC7B41-25A8-49D1-B2D0-969AAFBC15FC}"/>
    <dgm:cxn modelId="{B2A1A2D9-DA34-468B-9FC0-F4E464556DC6}" srcId="{CF966E1A-EC0C-4C1E-8DD4-F46400D7C701}" destId="{497DB8FD-6399-409F-8E25-3DC95B253893}" srcOrd="1" destOrd="0" parTransId="{14A0C7D0-5D13-40DD-9D29-F1A73514E3A9}" sibTransId="{1784302B-5DD5-472A-B1D0-7ADBA3F0785C}"/>
    <dgm:cxn modelId="{0FD04C10-54D8-4251-94D8-C342D8CB54AA}" type="presOf" srcId="{CF966E1A-EC0C-4C1E-8DD4-F46400D7C701}" destId="{50798228-7234-40BD-9E17-1D4791A6F6D5}" srcOrd="0" destOrd="0" presId="urn:microsoft.com/office/officeart/2008/layout/VerticalCurvedList"/>
    <dgm:cxn modelId="{58CE200E-7FE0-4BE2-AD32-C98339AF72FE}" type="presOf" srcId="{2FDC7B41-25A8-49D1-B2D0-969AAFBC15FC}" destId="{B761FC9F-C64D-47D6-A8DF-ABA29CFE30F1}" srcOrd="0" destOrd="0" presId="urn:microsoft.com/office/officeart/2008/layout/VerticalCurvedList"/>
    <dgm:cxn modelId="{DB2811B2-02C5-48B6-BDAA-B31EA44DA95C}" type="presOf" srcId="{B43F3885-66A4-4E1C-AFDF-6D630E72F8D4}" destId="{FECE12FA-08D9-4923-9305-135D2B32DABE}" srcOrd="0" destOrd="0" presId="urn:microsoft.com/office/officeart/2008/layout/VerticalCurvedList"/>
    <dgm:cxn modelId="{080410B1-9BEC-437D-AD9C-2A95F6513245}" srcId="{CF966E1A-EC0C-4C1E-8DD4-F46400D7C701}" destId="{B43F3885-66A4-4E1C-AFDF-6D630E72F8D4}" srcOrd="2" destOrd="0" parTransId="{D73DEC5B-3BA2-43B6-95D6-73E67D2ECE0A}" sibTransId="{98C41B39-D8CC-4B30-828A-EA2759EEFB4D}"/>
    <dgm:cxn modelId="{8EADDE8B-BA21-4CED-844B-8C501017EE4F}" type="presParOf" srcId="{50798228-7234-40BD-9E17-1D4791A6F6D5}" destId="{8F5B0FA4-5ABB-4C49-BF89-A41B924F5445}" srcOrd="0" destOrd="0" presId="urn:microsoft.com/office/officeart/2008/layout/VerticalCurvedList"/>
    <dgm:cxn modelId="{2354629B-4E1C-46A6-9BF9-A085BCE6F300}" type="presParOf" srcId="{8F5B0FA4-5ABB-4C49-BF89-A41B924F5445}" destId="{65B5E2D8-ACFF-4365-AF1E-32DD8E8C9DCA}" srcOrd="0" destOrd="0" presId="urn:microsoft.com/office/officeart/2008/layout/VerticalCurvedList"/>
    <dgm:cxn modelId="{9238BEAD-EBB7-4F61-8FA5-AE656E4B5ADB}" type="presParOf" srcId="{65B5E2D8-ACFF-4365-AF1E-32DD8E8C9DCA}" destId="{17EE9B97-689F-4E79-8368-0CCF3D94624F}" srcOrd="0" destOrd="0" presId="urn:microsoft.com/office/officeart/2008/layout/VerticalCurvedList"/>
    <dgm:cxn modelId="{8A0AC470-0E3E-4200-AC2E-122BADAFD002}" type="presParOf" srcId="{65B5E2D8-ACFF-4365-AF1E-32DD8E8C9DCA}" destId="{B761FC9F-C64D-47D6-A8DF-ABA29CFE30F1}" srcOrd="1" destOrd="0" presId="urn:microsoft.com/office/officeart/2008/layout/VerticalCurvedList"/>
    <dgm:cxn modelId="{F1313717-9098-40BF-A639-CD35CBD0CF70}" type="presParOf" srcId="{65B5E2D8-ACFF-4365-AF1E-32DD8E8C9DCA}" destId="{9E186AF5-9A7A-4266-9400-2BB41DC3298C}" srcOrd="2" destOrd="0" presId="urn:microsoft.com/office/officeart/2008/layout/VerticalCurvedList"/>
    <dgm:cxn modelId="{5FB13AB4-918A-4C0B-A640-E9FFC0C6D165}" type="presParOf" srcId="{65B5E2D8-ACFF-4365-AF1E-32DD8E8C9DCA}" destId="{6D162A4C-754D-4A69-8966-BA1D44FE6EAE}" srcOrd="3" destOrd="0" presId="urn:microsoft.com/office/officeart/2008/layout/VerticalCurvedList"/>
    <dgm:cxn modelId="{B6DC2909-34C3-447B-904D-7E77C170500A}" type="presParOf" srcId="{8F5B0FA4-5ABB-4C49-BF89-A41B924F5445}" destId="{57BBA69A-4069-42A2-8E72-9DD119E46100}" srcOrd="1" destOrd="0" presId="urn:microsoft.com/office/officeart/2008/layout/VerticalCurvedList"/>
    <dgm:cxn modelId="{4D0A79AA-63AC-4FE1-8128-AE6CD0B2CDEA}" type="presParOf" srcId="{8F5B0FA4-5ABB-4C49-BF89-A41B924F5445}" destId="{72F6FD10-75AC-423B-8A1A-EB9C70F39D70}" srcOrd="2" destOrd="0" presId="urn:microsoft.com/office/officeart/2008/layout/VerticalCurvedList"/>
    <dgm:cxn modelId="{C4B5B189-DA09-4F29-BBF8-BE46EA6FA43A}" type="presParOf" srcId="{72F6FD10-75AC-423B-8A1A-EB9C70F39D70}" destId="{66214B10-460E-481C-939B-7BD8E996B3F1}" srcOrd="0" destOrd="0" presId="urn:microsoft.com/office/officeart/2008/layout/VerticalCurvedList"/>
    <dgm:cxn modelId="{A7725CBD-D9AC-4CDF-B998-8BA3EB84ABA6}" type="presParOf" srcId="{8F5B0FA4-5ABB-4C49-BF89-A41B924F5445}" destId="{C9A2547F-3CA7-4CD2-B07A-7202B5D3BF0E}" srcOrd="3" destOrd="0" presId="urn:microsoft.com/office/officeart/2008/layout/VerticalCurvedList"/>
    <dgm:cxn modelId="{9B8A59E7-73AA-418F-B51B-FC694F8F417F}" type="presParOf" srcId="{8F5B0FA4-5ABB-4C49-BF89-A41B924F5445}" destId="{7ECD39B2-A7A9-4E1C-B2C4-5A7D7D60B71C}" srcOrd="4" destOrd="0" presId="urn:microsoft.com/office/officeart/2008/layout/VerticalCurvedList"/>
    <dgm:cxn modelId="{0A86CB3B-C708-46CD-8130-7EAFE0EA3C2C}" type="presParOf" srcId="{7ECD39B2-A7A9-4E1C-B2C4-5A7D7D60B71C}" destId="{4CB03DD6-1659-41C5-85B9-F749B79F2977}" srcOrd="0" destOrd="0" presId="urn:microsoft.com/office/officeart/2008/layout/VerticalCurvedList"/>
    <dgm:cxn modelId="{BE967BA0-3DDA-4B21-8C7C-7CE2FB199730}" type="presParOf" srcId="{8F5B0FA4-5ABB-4C49-BF89-A41B924F5445}" destId="{FECE12FA-08D9-4923-9305-135D2B32DABE}" srcOrd="5" destOrd="0" presId="urn:microsoft.com/office/officeart/2008/layout/VerticalCurvedList"/>
    <dgm:cxn modelId="{A2EDAA51-0DFD-4B30-B473-56743A8406AC}" type="presParOf" srcId="{8F5B0FA4-5ABB-4C49-BF89-A41B924F5445}" destId="{683831D2-8C69-464A-9781-8C8A2C775DAF}" srcOrd="6" destOrd="0" presId="urn:microsoft.com/office/officeart/2008/layout/VerticalCurvedList"/>
    <dgm:cxn modelId="{1D743407-CE6A-441B-A291-1413E836EEFE}" type="presParOf" srcId="{683831D2-8C69-464A-9781-8C8A2C775DAF}" destId="{3CE7B719-BA81-47D1-831A-A19F1D4B2A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78ED76-566D-437F-9C04-E11048792636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4EF4C142-EAD5-4DEB-8C47-A06012C6648A}">
      <dgm:prSet phldrT="[文字]" custT="1"/>
      <dgm:spPr>
        <a:ln>
          <a:noFill/>
        </a:ln>
      </dgm:spPr>
      <dgm:t>
        <a:bodyPr/>
        <a:lstStyle/>
        <a:p>
          <a:r>
            <a:rPr lang="zh-TW" altLang="en-US" sz="22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我相信在這麼多好的資源下，一定能夠完成我的職志「考上會計師」。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111C7D81-C133-48F4-BFF5-452DCD09D5D8}" type="parTrans" cxnId="{9E75B416-C110-44DE-AD4B-0B3709DD63D0}">
      <dgm:prSet/>
      <dgm:spPr/>
      <dgm:t>
        <a:bodyPr/>
        <a:lstStyle/>
        <a:p>
          <a:endParaRPr lang="zh-TW" altLang="en-US"/>
        </a:p>
      </dgm:t>
    </dgm:pt>
    <dgm:pt modelId="{DEC7FD8B-A001-4092-8D06-CCD91E150A3A}" type="sibTrans" cxnId="{9E75B416-C110-44DE-AD4B-0B3709DD63D0}">
      <dgm:prSet/>
      <dgm:spPr/>
      <dgm:t>
        <a:bodyPr/>
        <a:lstStyle/>
        <a:p>
          <a:endParaRPr lang="zh-TW" altLang="en-US"/>
        </a:p>
      </dgm:t>
    </dgm:pt>
    <dgm:pt modelId="{25A47E73-7CE1-426E-8C04-11EBF5D935B8}">
      <dgm:prSet phldrT="[文字]" custT="1"/>
      <dgm:spPr>
        <a:ln>
          <a:noFill/>
        </a:ln>
      </dgm:spPr>
      <dgm:t>
        <a:bodyPr/>
        <a:lstStyle/>
        <a:p>
          <a:r>
            <a:rPr lang="zh-TW" altLang="en-US" sz="2200" b="1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大部分的人都是到了人生地不熟的地方讀書、自己生活，難免會不適應，不過班導卻像是媽媽一般的關心著我們，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4DE5BFFB-3A22-4618-A84B-6F38A0CB8AB1}" type="sibTrans" cxnId="{DE3C29EB-F0BD-4AA3-9C14-5C8CC0E1F943}">
      <dgm:prSet/>
      <dgm:spPr/>
      <dgm:t>
        <a:bodyPr/>
        <a:lstStyle/>
        <a:p>
          <a:endParaRPr lang="zh-TW" altLang="en-US"/>
        </a:p>
      </dgm:t>
    </dgm:pt>
    <dgm:pt modelId="{6D025487-FF52-4FE5-80D4-0FFED2DAD07D}" type="parTrans" cxnId="{DE3C29EB-F0BD-4AA3-9C14-5C8CC0E1F943}">
      <dgm:prSet/>
      <dgm:spPr/>
      <dgm:t>
        <a:bodyPr/>
        <a:lstStyle/>
        <a:p>
          <a:endParaRPr lang="zh-TW" altLang="en-US"/>
        </a:p>
      </dgm:t>
    </dgm:pt>
    <dgm:pt modelId="{8282EE0A-6195-42C9-BA73-D4477C946F50}">
      <dgm:prSet phldrT="[文字]" custT="1"/>
      <dgm:spPr>
        <a:ln>
          <a:noFill/>
        </a:ln>
      </dgm:spPr>
      <dgm:t>
        <a:bodyPr/>
        <a:lstStyle/>
        <a:p>
          <a:r>
            <a:rPr lang="zh-TW" altLang="en-US" sz="22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在以前聽到的大學導師，好像都不曾關心過自己班上，但現在這個班導是個會關心同學上課狀況、學習情況，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B2A9E980-34E6-4B21-BF43-7F8F74290165}" type="sibTrans" cxnId="{AA776AB3-ABD7-4D14-951C-69EE2E5E0077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zh-TW" altLang="en-US">
            <a:solidFill>
              <a:schemeClr val="accent1">
                <a:lumMod val="50000"/>
              </a:schemeClr>
            </a:solidFill>
          </a:endParaRPr>
        </a:p>
      </dgm:t>
    </dgm:pt>
    <dgm:pt modelId="{8CDBBE76-35D4-43ED-833C-87112249469E}" type="parTrans" cxnId="{AA776AB3-ABD7-4D14-951C-69EE2E5E0077}">
      <dgm:prSet/>
      <dgm:spPr/>
      <dgm:t>
        <a:bodyPr/>
        <a:lstStyle/>
        <a:p>
          <a:endParaRPr lang="zh-TW" altLang="en-US"/>
        </a:p>
      </dgm:t>
    </dgm:pt>
    <dgm:pt modelId="{8F35031A-2798-40C0-A7A8-8B55A4ABCB9E}" type="pres">
      <dgm:prSet presAssocID="{3778ED76-566D-437F-9C04-E11048792636}" presName="Name0" presStyleCnt="0">
        <dgm:presLayoutVars>
          <dgm:chMax val="7"/>
          <dgm:chPref val="7"/>
          <dgm:dir/>
        </dgm:presLayoutVars>
      </dgm:prSet>
      <dgm:spPr/>
    </dgm:pt>
    <dgm:pt modelId="{2E921595-35AC-44C5-B00F-F01D3AE4CDC1}" type="pres">
      <dgm:prSet presAssocID="{3778ED76-566D-437F-9C04-E11048792636}" presName="Name1" presStyleCnt="0"/>
      <dgm:spPr/>
    </dgm:pt>
    <dgm:pt modelId="{884E1C8E-AF0C-45AC-9B00-AAA1B9C361D9}" type="pres">
      <dgm:prSet presAssocID="{3778ED76-566D-437F-9C04-E11048792636}" presName="cycle" presStyleCnt="0"/>
      <dgm:spPr/>
    </dgm:pt>
    <dgm:pt modelId="{A537329C-6A61-4CB7-AC72-CA51A39A63A1}" type="pres">
      <dgm:prSet presAssocID="{3778ED76-566D-437F-9C04-E11048792636}" presName="srcNode" presStyleLbl="node1" presStyleIdx="0" presStyleCnt="3"/>
      <dgm:spPr/>
    </dgm:pt>
    <dgm:pt modelId="{8384BA5C-2FA9-4B2A-B1E6-6035F0858FA9}" type="pres">
      <dgm:prSet presAssocID="{3778ED76-566D-437F-9C04-E11048792636}" presName="conn" presStyleLbl="parChTrans1D2" presStyleIdx="0" presStyleCnt="1"/>
      <dgm:spPr/>
    </dgm:pt>
    <dgm:pt modelId="{A39CEEE5-1D09-4581-A3D9-68724182B4B0}" type="pres">
      <dgm:prSet presAssocID="{3778ED76-566D-437F-9C04-E11048792636}" presName="extraNode" presStyleLbl="node1" presStyleIdx="0" presStyleCnt="3"/>
      <dgm:spPr/>
    </dgm:pt>
    <dgm:pt modelId="{DD8264D2-5B16-462F-88B0-20907E5AB8E4}" type="pres">
      <dgm:prSet presAssocID="{3778ED76-566D-437F-9C04-E11048792636}" presName="dstNode" presStyleLbl="node1" presStyleIdx="0" presStyleCnt="3"/>
      <dgm:spPr/>
    </dgm:pt>
    <dgm:pt modelId="{BA4DC6DB-6226-4C36-A705-75F74928CD8D}" type="pres">
      <dgm:prSet presAssocID="{8282EE0A-6195-42C9-BA73-D4477C946F5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35FF47-8DEE-48A8-959C-3A857FA3794F}" type="pres">
      <dgm:prSet presAssocID="{8282EE0A-6195-42C9-BA73-D4477C946F50}" presName="accent_1" presStyleCnt="0"/>
      <dgm:spPr/>
    </dgm:pt>
    <dgm:pt modelId="{61CBF202-749B-4636-838D-4C59014190C6}" type="pres">
      <dgm:prSet presAssocID="{8282EE0A-6195-42C9-BA73-D4477C946F50}" presName="accentRepeatNode" presStyleLbl="solidFgAcc1" presStyleIdx="0" presStyleCnt="3"/>
      <dgm:spPr>
        <a:ln>
          <a:solidFill>
            <a:schemeClr val="accent1">
              <a:lumMod val="50000"/>
            </a:schemeClr>
          </a:solidFill>
        </a:ln>
      </dgm:spPr>
    </dgm:pt>
    <dgm:pt modelId="{2865D4DB-6F5C-4077-8434-6DCACEABD0A9}" type="pres">
      <dgm:prSet presAssocID="{25A47E73-7CE1-426E-8C04-11EBF5D935B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DE2EAF-4765-475F-A601-0CE82221B057}" type="pres">
      <dgm:prSet presAssocID="{25A47E73-7CE1-426E-8C04-11EBF5D935B8}" presName="accent_2" presStyleCnt="0"/>
      <dgm:spPr/>
    </dgm:pt>
    <dgm:pt modelId="{714531C2-F6F5-485F-A6D5-813DFDFC2E4A}" type="pres">
      <dgm:prSet presAssocID="{25A47E73-7CE1-426E-8C04-11EBF5D935B8}" presName="accentRepeatNode" presStyleLbl="solidFgAcc1" presStyleIdx="1" presStyleCnt="3"/>
      <dgm:spPr>
        <a:ln>
          <a:solidFill>
            <a:schemeClr val="accent1">
              <a:lumMod val="50000"/>
            </a:schemeClr>
          </a:solidFill>
        </a:ln>
      </dgm:spPr>
    </dgm:pt>
    <dgm:pt modelId="{641FE3D3-2774-47B8-A5FE-9605E5024DAC}" type="pres">
      <dgm:prSet presAssocID="{4EF4C142-EAD5-4DEB-8C47-A06012C6648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73F034-1809-45F7-BF7E-678B0F039A05}" type="pres">
      <dgm:prSet presAssocID="{4EF4C142-EAD5-4DEB-8C47-A06012C6648A}" presName="accent_3" presStyleCnt="0"/>
      <dgm:spPr/>
    </dgm:pt>
    <dgm:pt modelId="{6DAB2BF2-E631-408B-8EB9-D053B3315FCE}" type="pres">
      <dgm:prSet presAssocID="{4EF4C142-EAD5-4DEB-8C47-A06012C6648A}" presName="accentRepeatNode" presStyleLbl="solidFgAcc1" presStyleIdx="2" presStyleCnt="3"/>
      <dgm:spPr>
        <a:ln>
          <a:solidFill>
            <a:schemeClr val="accent1">
              <a:lumMod val="50000"/>
            </a:schemeClr>
          </a:solidFill>
        </a:ln>
      </dgm:spPr>
    </dgm:pt>
  </dgm:ptLst>
  <dgm:cxnLst>
    <dgm:cxn modelId="{F659DFB0-6264-47D6-B115-D6A9770CFE7A}" type="presOf" srcId="{3778ED76-566D-437F-9C04-E11048792636}" destId="{8F35031A-2798-40C0-A7A8-8B55A4ABCB9E}" srcOrd="0" destOrd="0" presId="urn:microsoft.com/office/officeart/2008/layout/VerticalCurvedList"/>
    <dgm:cxn modelId="{D151DA72-53BB-4731-BF74-1166A4F60DC4}" type="presOf" srcId="{B2A9E980-34E6-4B21-BF43-7F8F74290165}" destId="{8384BA5C-2FA9-4B2A-B1E6-6035F0858FA9}" srcOrd="0" destOrd="0" presId="urn:microsoft.com/office/officeart/2008/layout/VerticalCurvedList"/>
    <dgm:cxn modelId="{DE3C29EB-F0BD-4AA3-9C14-5C8CC0E1F943}" srcId="{3778ED76-566D-437F-9C04-E11048792636}" destId="{25A47E73-7CE1-426E-8C04-11EBF5D935B8}" srcOrd="1" destOrd="0" parTransId="{6D025487-FF52-4FE5-80D4-0FFED2DAD07D}" sibTransId="{4DE5BFFB-3A22-4618-A84B-6F38A0CB8AB1}"/>
    <dgm:cxn modelId="{9E75B416-C110-44DE-AD4B-0B3709DD63D0}" srcId="{3778ED76-566D-437F-9C04-E11048792636}" destId="{4EF4C142-EAD5-4DEB-8C47-A06012C6648A}" srcOrd="2" destOrd="0" parTransId="{111C7D81-C133-48F4-BFF5-452DCD09D5D8}" sibTransId="{DEC7FD8B-A001-4092-8D06-CCD91E150A3A}"/>
    <dgm:cxn modelId="{AA776AB3-ABD7-4D14-951C-69EE2E5E0077}" srcId="{3778ED76-566D-437F-9C04-E11048792636}" destId="{8282EE0A-6195-42C9-BA73-D4477C946F50}" srcOrd="0" destOrd="0" parTransId="{8CDBBE76-35D4-43ED-833C-87112249469E}" sibTransId="{B2A9E980-34E6-4B21-BF43-7F8F74290165}"/>
    <dgm:cxn modelId="{6B86F529-2F34-4327-A637-58F4A7B36239}" type="presOf" srcId="{25A47E73-7CE1-426E-8C04-11EBF5D935B8}" destId="{2865D4DB-6F5C-4077-8434-6DCACEABD0A9}" srcOrd="0" destOrd="0" presId="urn:microsoft.com/office/officeart/2008/layout/VerticalCurvedList"/>
    <dgm:cxn modelId="{C5FF38F2-1521-45BF-A6AA-E6BE5C09EA0C}" type="presOf" srcId="{4EF4C142-EAD5-4DEB-8C47-A06012C6648A}" destId="{641FE3D3-2774-47B8-A5FE-9605E5024DAC}" srcOrd="0" destOrd="0" presId="urn:microsoft.com/office/officeart/2008/layout/VerticalCurvedList"/>
    <dgm:cxn modelId="{DC209FF0-5D08-48BE-91CA-56DE334B13CA}" type="presOf" srcId="{8282EE0A-6195-42C9-BA73-D4477C946F50}" destId="{BA4DC6DB-6226-4C36-A705-75F74928CD8D}" srcOrd="0" destOrd="0" presId="urn:microsoft.com/office/officeart/2008/layout/VerticalCurvedList"/>
    <dgm:cxn modelId="{F4A718BF-9162-41AC-9549-09C35318CE7C}" type="presParOf" srcId="{8F35031A-2798-40C0-A7A8-8B55A4ABCB9E}" destId="{2E921595-35AC-44C5-B00F-F01D3AE4CDC1}" srcOrd="0" destOrd="0" presId="urn:microsoft.com/office/officeart/2008/layout/VerticalCurvedList"/>
    <dgm:cxn modelId="{0779FBFC-A0FB-45DF-AB68-B072D293094D}" type="presParOf" srcId="{2E921595-35AC-44C5-B00F-F01D3AE4CDC1}" destId="{884E1C8E-AF0C-45AC-9B00-AAA1B9C361D9}" srcOrd="0" destOrd="0" presId="urn:microsoft.com/office/officeart/2008/layout/VerticalCurvedList"/>
    <dgm:cxn modelId="{38C7011A-3916-46EE-9C3F-4AC39F8D14B5}" type="presParOf" srcId="{884E1C8E-AF0C-45AC-9B00-AAA1B9C361D9}" destId="{A537329C-6A61-4CB7-AC72-CA51A39A63A1}" srcOrd="0" destOrd="0" presId="urn:microsoft.com/office/officeart/2008/layout/VerticalCurvedList"/>
    <dgm:cxn modelId="{B85D19F1-9D59-4BF1-BA53-B018694C1DF2}" type="presParOf" srcId="{884E1C8E-AF0C-45AC-9B00-AAA1B9C361D9}" destId="{8384BA5C-2FA9-4B2A-B1E6-6035F0858FA9}" srcOrd="1" destOrd="0" presId="urn:microsoft.com/office/officeart/2008/layout/VerticalCurvedList"/>
    <dgm:cxn modelId="{DE58F9AB-47BA-4F37-914D-931C9CFE2E99}" type="presParOf" srcId="{884E1C8E-AF0C-45AC-9B00-AAA1B9C361D9}" destId="{A39CEEE5-1D09-4581-A3D9-68724182B4B0}" srcOrd="2" destOrd="0" presId="urn:microsoft.com/office/officeart/2008/layout/VerticalCurvedList"/>
    <dgm:cxn modelId="{7F60EDB6-0FB9-4624-ADFC-A596AAAFF888}" type="presParOf" srcId="{884E1C8E-AF0C-45AC-9B00-AAA1B9C361D9}" destId="{DD8264D2-5B16-462F-88B0-20907E5AB8E4}" srcOrd="3" destOrd="0" presId="urn:microsoft.com/office/officeart/2008/layout/VerticalCurvedList"/>
    <dgm:cxn modelId="{3CB96C38-436F-426D-A625-385553CE445D}" type="presParOf" srcId="{2E921595-35AC-44C5-B00F-F01D3AE4CDC1}" destId="{BA4DC6DB-6226-4C36-A705-75F74928CD8D}" srcOrd="1" destOrd="0" presId="urn:microsoft.com/office/officeart/2008/layout/VerticalCurvedList"/>
    <dgm:cxn modelId="{17E5C26B-F40A-4F20-850D-11E6B6D4DD7A}" type="presParOf" srcId="{2E921595-35AC-44C5-B00F-F01D3AE4CDC1}" destId="{2635FF47-8DEE-48A8-959C-3A857FA3794F}" srcOrd="2" destOrd="0" presId="urn:microsoft.com/office/officeart/2008/layout/VerticalCurvedList"/>
    <dgm:cxn modelId="{E266D94B-2517-4091-BEB0-707F13F73C95}" type="presParOf" srcId="{2635FF47-8DEE-48A8-959C-3A857FA3794F}" destId="{61CBF202-749B-4636-838D-4C59014190C6}" srcOrd="0" destOrd="0" presId="urn:microsoft.com/office/officeart/2008/layout/VerticalCurvedList"/>
    <dgm:cxn modelId="{23979119-D96E-426E-A531-CC04FC610752}" type="presParOf" srcId="{2E921595-35AC-44C5-B00F-F01D3AE4CDC1}" destId="{2865D4DB-6F5C-4077-8434-6DCACEABD0A9}" srcOrd="3" destOrd="0" presId="urn:microsoft.com/office/officeart/2008/layout/VerticalCurvedList"/>
    <dgm:cxn modelId="{2AD42C88-27CB-41FF-BDC5-CFABCCAB3C21}" type="presParOf" srcId="{2E921595-35AC-44C5-B00F-F01D3AE4CDC1}" destId="{D4DE2EAF-4765-475F-A601-0CE82221B057}" srcOrd="4" destOrd="0" presId="urn:microsoft.com/office/officeart/2008/layout/VerticalCurvedList"/>
    <dgm:cxn modelId="{582B1734-0668-4623-8F2C-DBBC46B55BD7}" type="presParOf" srcId="{D4DE2EAF-4765-475F-A601-0CE82221B057}" destId="{714531C2-F6F5-485F-A6D5-813DFDFC2E4A}" srcOrd="0" destOrd="0" presId="urn:microsoft.com/office/officeart/2008/layout/VerticalCurvedList"/>
    <dgm:cxn modelId="{D68EF199-34FF-4EE1-A155-751DF03F6643}" type="presParOf" srcId="{2E921595-35AC-44C5-B00F-F01D3AE4CDC1}" destId="{641FE3D3-2774-47B8-A5FE-9605E5024DAC}" srcOrd="5" destOrd="0" presId="urn:microsoft.com/office/officeart/2008/layout/VerticalCurvedList"/>
    <dgm:cxn modelId="{C2425F14-CB7E-48A3-B8DF-87380A657DC2}" type="presParOf" srcId="{2E921595-35AC-44C5-B00F-F01D3AE4CDC1}" destId="{C973F034-1809-45F7-BF7E-678B0F039A05}" srcOrd="6" destOrd="0" presId="urn:microsoft.com/office/officeart/2008/layout/VerticalCurvedList"/>
    <dgm:cxn modelId="{9DFD68AB-8276-4AF5-AF33-65B5B39910AA}" type="presParOf" srcId="{C973F034-1809-45F7-BF7E-678B0F039A05}" destId="{6DAB2BF2-E631-408B-8EB9-D053B3315F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87B0A1-077D-495E-9853-219E1A56376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F5BB003-1563-4647-BE77-86C73BC5963A}">
      <dgm:prSet phldrT="[文字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AF95BF89-9D4B-404D-AA2E-FEF469ED31C3}" type="parTrans" cxnId="{5B25FD87-0B3C-420E-8737-191AB389A14D}">
      <dgm:prSet/>
      <dgm:spPr/>
      <dgm:t>
        <a:bodyPr/>
        <a:lstStyle/>
        <a:p>
          <a:endParaRPr lang="zh-TW" altLang="en-US"/>
        </a:p>
      </dgm:t>
    </dgm:pt>
    <dgm:pt modelId="{52DAC30B-1851-4136-BF7D-357417905F02}" type="sibTrans" cxnId="{5B25FD87-0B3C-420E-8737-191AB389A14D}">
      <dgm:prSet/>
      <dgm:spPr/>
      <dgm:t>
        <a:bodyPr/>
        <a:lstStyle/>
        <a:p>
          <a:endParaRPr lang="zh-TW" altLang="en-US"/>
        </a:p>
      </dgm:t>
    </dgm:pt>
    <dgm:pt modelId="{E77724AF-80DB-4156-80CC-0A04C0696C97}">
      <dgm:prSet phldrT="[文字]" custT="1"/>
      <dgm:spPr/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B5F925E8-B4B2-44F6-B3F7-ABDA2953FC8F}" type="parTrans" cxnId="{6956A1C3-79E4-4EE0-B0A0-08C352E13F19}">
      <dgm:prSet/>
      <dgm:spPr/>
      <dgm:t>
        <a:bodyPr/>
        <a:lstStyle/>
        <a:p>
          <a:endParaRPr lang="zh-TW" altLang="en-US"/>
        </a:p>
      </dgm:t>
    </dgm:pt>
    <dgm:pt modelId="{78803C33-5F0D-4335-AE32-AEA02BEB82ED}" type="sibTrans" cxnId="{6956A1C3-79E4-4EE0-B0A0-08C352E13F19}">
      <dgm:prSet/>
      <dgm:spPr/>
      <dgm:t>
        <a:bodyPr/>
        <a:lstStyle/>
        <a:p>
          <a:endParaRPr lang="zh-TW" altLang="en-US"/>
        </a:p>
      </dgm:t>
    </dgm:pt>
    <dgm:pt modelId="{564C12C0-DB59-4D62-8E90-733AACC84488}">
      <dgm:prSet phldrT="[文字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4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就因為我的個性，別人越是不想，我越是想去嘗試看看。</a:t>
          </a:r>
          <a:endParaRPr lang="zh-TW" alt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3A5507C3-3C87-416D-8633-D6139ADC33DC}" type="parTrans" cxnId="{26F6939B-8D12-498F-9DB0-4E2E4F0BA494}">
      <dgm:prSet/>
      <dgm:spPr/>
      <dgm:t>
        <a:bodyPr/>
        <a:lstStyle/>
        <a:p>
          <a:endParaRPr lang="zh-TW" altLang="en-US"/>
        </a:p>
      </dgm:t>
    </dgm:pt>
    <dgm:pt modelId="{857B5291-756E-4C4D-95DD-3BFE914963A2}" type="sibTrans" cxnId="{26F6939B-8D12-498F-9DB0-4E2E4F0BA494}">
      <dgm:prSet/>
      <dgm:spPr/>
      <dgm:t>
        <a:bodyPr/>
        <a:lstStyle/>
        <a:p>
          <a:endParaRPr lang="zh-TW" altLang="en-US"/>
        </a:p>
      </dgm:t>
    </dgm:pt>
    <dgm:pt modelId="{2B32C0A6-52B7-4109-B5A8-BA44F2423B51}">
      <dgm:prSet phldrT="[文字]" custT="1"/>
      <dgm:spPr/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6073B88A-36ED-4111-B156-3A76EA97038E}" type="parTrans" cxnId="{A37EF383-F2A7-47BB-9906-A4B2D1FB8808}">
      <dgm:prSet/>
      <dgm:spPr/>
      <dgm:t>
        <a:bodyPr/>
        <a:lstStyle/>
        <a:p>
          <a:endParaRPr lang="zh-TW" altLang="en-US"/>
        </a:p>
      </dgm:t>
    </dgm:pt>
    <dgm:pt modelId="{8F281981-8F0C-4205-A93A-39F8D35EF21B}" type="sibTrans" cxnId="{A37EF383-F2A7-47BB-9906-A4B2D1FB8808}">
      <dgm:prSet/>
      <dgm:spPr/>
      <dgm:t>
        <a:bodyPr/>
        <a:lstStyle/>
        <a:p>
          <a:endParaRPr lang="zh-TW" altLang="en-US"/>
        </a:p>
      </dgm:t>
    </dgm:pt>
    <dgm:pt modelId="{5D58CB49-6D46-487E-A2D6-43E1D2234D47}">
      <dgm:prSet phldrT="[文字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4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當初會想選會計系是因為喜歡會計、覺得會計很有挑戰性，因為我個人喜歡挑戰困難的事物，</a:t>
          </a:r>
          <a:endParaRPr lang="zh-TW" alt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F16B8CB4-3AFF-4568-8200-3F222ABE3B7C}" type="parTrans" cxnId="{E572887B-6CE2-4C90-AA8C-9E1207C6ACC2}">
      <dgm:prSet/>
      <dgm:spPr/>
      <dgm:t>
        <a:bodyPr/>
        <a:lstStyle/>
        <a:p>
          <a:endParaRPr lang="zh-TW" altLang="en-US"/>
        </a:p>
      </dgm:t>
    </dgm:pt>
    <dgm:pt modelId="{20F0D98A-47FB-440E-9B42-1D26B742B237}" type="sibTrans" cxnId="{E572887B-6CE2-4C90-AA8C-9E1207C6ACC2}">
      <dgm:prSet/>
      <dgm:spPr/>
      <dgm:t>
        <a:bodyPr/>
        <a:lstStyle/>
        <a:p>
          <a:endParaRPr lang="zh-TW" altLang="en-US"/>
        </a:p>
      </dgm:t>
    </dgm:pt>
    <dgm:pt modelId="{8828BD56-4C0F-4BC1-A033-4B19FDB7AA96}">
      <dgm:prSet phldrT="[文字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6AFBF444-0572-4A72-8F70-9F3EFFF17D1B}" type="parTrans" cxnId="{951E46A2-693A-4BC2-9BDB-E35132E8D9E7}">
      <dgm:prSet/>
      <dgm:spPr/>
      <dgm:t>
        <a:bodyPr/>
        <a:lstStyle/>
        <a:p>
          <a:endParaRPr lang="zh-TW" altLang="en-US"/>
        </a:p>
      </dgm:t>
    </dgm:pt>
    <dgm:pt modelId="{62356C13-04A5-4974-B34C-90C5DF2091E8}" type="sibTrans" cxnId="{951E46A2-693A-4BC2-9BDB-E35132E8D9E7}">
      <dgm:prSet/>
      <dgm:spPr/>
      <dgm:t>
        <a:bodyPr/>
        <a:lstStyle/>
        <a:p>
          <a:endParaRPr lang="zh-TW" altLang="en-US"/>
        </a:p>
      </dgm:t>
    </dgm:pt>
    <dgm:pt modelId="{489D209F-5194-48D6-83D9-C3DDBA31A828}">
      <dgm:prSet phldrT="[文字]" custT="1"/>
      <dgm:spPr/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C38CBE1E-B90F-499A-A9FA-40ADD6AB8B73}" type="parTrans" cxnId="{38A256C5-2FC5-45A9-8536-F50A117119AC}">
      <dgm:prSet/>
      <dgm:spPr/>
      <dgm:t>
        <a:bodyPr/>
        <a:lstStyle/>
        <a:p>
          <a:endParaRPr lang="zh-TW" altLang="en-US"/>
        </a:p>
      </dgm:t>
    </dgm:pt>
    <dgm:pt modelId="{745A61C8-FD9F-4AE3-BF4D-25C76A95DC76}" type="sibTrans" cxnId="{38A256C5-2FC5-45A9-8536-F50A117119AC}">
      <dgm:prSet/>
      <dgm:spPr/>
      <dgm:t>
        <a:bodyPr/>
        <a:lstStyle/>
        <a:p>
          <a:endParaRPr lang="zh-TW" altLang="en-US"/>
        </a:p>
      </dgm:t>
    </dgm:pt>
    <dgm:pt modelId="{E2EBC144-9904-4C0D-AF44-AEE2D220EB48}">
      <dgm:prSet phldrT="[文字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4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因為這樣，我統測填選自願時，全部都填會計，放棄了想財經的意念。</a:t>
          </a:r>
          <a:endParaRPr lang="zh-TW" alt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8B4FAD88-7844-470D-9A4B-E45C495A09F0}" type="parTrans" cxnId="{D0B00509-0626-49C2-844D-C51C2FB9FFFD}">
      <dgm:prSet/>
      <dgm:spPr/>
      <dgm:t>
        <a:bodyPr/>
        <a:lstStyle/>
        <a:p>
          <a:endParaRPr lang="zh-TW" altLang="en-US"/>
        </a:p>
      </dgm:t>
    </dgm:pt>
    <dgm:pt modelId="{D2460AFA-D03C-4B03-AD3A-E846BF431888}" type="sibTrans" cxnId="{D0B00509-0626-49C2-844D-C51C2FB9FFFD}">
      <dgm:prSet/>
      <dgm:spPr/>
      <dgm:t>
        <a:bodyPr/>
        <a:lstStyle/>
        <a:p>
          <a:endParaRPr lang="zh-TW" altLang="en-US"/>
        </a:p>
      </dgm:t>
    </dgm:pt>
    <dgm:pt modelId="{7C53E670-2FA1-4AE6-AEB7-CE492ACDEDB1}">
      <dgm:prSet phldrT="[文字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zh-TW" alt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76088B99-C39C-4134-8333-D089187F9840}" type="sibTrans" cxnId="{CFE2EE24-EFDA-401E-B7E9-59E363E4328C}">
      <dgm:prSet/>
      <dgm:spPr/>
      <dgm:t>
        <a:bodyPr/>
        <a:lstStyle/>
        <a:p>
          <a:endParaRPr lang="zh-TW" altLang="en-US"/>
        </a:p>
      </dgm:t>
    </dgm:pt>
    <dgm:pt modelId="{8A4C35EE-7EDA-4E7A-8BBF-65B0784F13C3}" type="parTrans" cxnId="{CFE2EE24-EFDA-401E-B7E9-59E363E4328C}">
      <dgm:prSet/>
      <dgm:spPr/>
      <dgm:t>
        <a:bodyPr/>
        <a:lstStyle/>
        <a:p>
          <a:endParaRPr lang="zh-TW" altLang="en-US"/>
        </a:p>
      </dgm:t>
    </dgm:pt>
    <dgm:pt modelId="{70F621A5-A284-48D5-91F2-6971CB900682}">
      <dgm:prSet phldrT="[文字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36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dirty="0">
            <a:solidFill>
              <a:schemeClr val="accent1">
                <a:lumMod val="50000"/>
              </a:schemeClr>
            </a:solidFill>
          </a:endParaRPr>
        </a:p>
      </dgm:t>
    </dgm:pt>
    <dgm:pt modelId="{4965F399-9927-4107-BA7E-016E73D99BD8}" type="sibTrans" cxnId="{FC923779-E371-489F-A929-9529D50A4196}">
      <dgm:prSet/>
      <dgm:spPr/>
      <dgm:t>
        <a:bodyPr/>
        <a:lstStyle/>
        <a:p>
          <a:endParaRPr lang="zh-TW" altLang="en-US"/>
        </a:p>
      </dgm:t>
    </dgm:pt>
    <dgm:pt modelId="{03783076-0451-4FC8-8C13-88FAF057D581}" type="parTrans" cxnId="{FC923779-E371-489F-A929-9529D50A4196}">
      <dgm:prSet/>
      <dgm:spPr/>
      <dgm:t>
        <a:bodyPr/>
        <a:lstStyle/>
        <a:p>
          <a:endParaRPr lang="zh-TW" altLang="en-US"/>
        </a:p>
      </dgm:t>
    </dgm:pt>
    <dgm:pt modelId="{BD13814A-C8ED-40BA-B431-42942D32ECF8}">
      <dgm:prSet phldrT="[文字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zh-TW" alt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00B04466-1FB7-4521-AA01-48874EADA438}" type="sibTrans" cxnId="{D9A52692-8708-4358-A90C-8BBDD9D0C5A6}">
      <dgm:prSet/>
      <dgm:spPr/>
      <dgm:t>
        <a:bodyPr/>
        <a:lstStyle/>
        <a:p>
          <a:endParaRPr lang="zh-TW" altLang="en-US"/>
        </a:p>
      </dgm:t>
    </dgm:pt>
    <dgm:pt modelId="{DF4EFBB7-BB6E-470A-AE11-186C07D8A028}" type="parTrans" cxnId="{D9A52692-8708-4358-A90C-8BBDD9D0C5A6}">
      <dgm:prSet/>
      <dgm:spPr/>
      <dgm:t>
        <a:bodyPr/>
        <a:lstStyle/>
        <a:p>
          <a:endParaRPr lang="zh-TW" altLang="en-US"/>
        </a:p>
      </dgm:t>
    </dgm:pt>
    <dgm:pt modelId="{C1BB0315-C5AF-4EE9-8EF3-2D8FF703EBAA}" type="pres">
      <dgm:prSet presAssocID="{F787B0A1-077D-495E-9853-219E1A5637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6CEA55B-D99A-4710-8EC4-623C9692AAD4}" type="pres">
      <dgm:prSet presAssocID="{0F5BB003-1563-4647-BE77-86C73BC5963A}" presName="composite" presStyleCnt="0"/>
      <dgm:spPr/>
    </dgm:pt>
    <dgm:pt modelId="{CA3806C5-E1CA-48DE-AE59-809474FF5C32}" type="pres">
      <dgm:prSet presAssocID="{0F5BB003-1563-4647-BE77-86C73BC5963A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ED86458A-9447-4741-BAEA-BB12EB8916D6}" type="pres">
      <dgm:prSet presAssocID="{0F5BB003-1563-4647-BE77-86C73BC5963A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A5F76339-F735-4689-A21C-F49FDCF32996}" type="pres">
      <dgm:prSet presAssocID="{0F5BB003-1563-4647-BE77-86C73BC5963A}" presName="Accent" presStyleLbl="parChTrans1D1" presStyleIdx="0" presStyleCnt="3"/>
      <dgm:spPr/>
    </dgm:pt>
    <dgm:pt modelId="{96F87815-AF5B-4DD2-A84D-FF2E64A7BBA3}" type="pres">
      <dgm:prSet presAssocID="{0F5BB003-1563-4647-BE77-86C73BC5963A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5DB590-29B7-4B1B-90EA-BF7DDACCD104}" type="pres">
      <dgm:prSet presAssocID="{52DAC30B-1851-4136-BF7D-357417905F02}" presName="sibTrans" presStyleCnt="0"/>
      <dgm:spPr/>
    </dgm:pt>
    <dgm:pt modelId="{C46AD6E8-FCAD-4ADF-8052-5586FC9CFCBF}" type="pres">
      <dgm:prSet presAssocID="{70F621A5-A284-48D5-91F2-6971CB900682}" presName="composite" presStyleCnt="0"/>
      <dgm:spPr/>
    </dgm:pt>
    <dgm:pt modelId="{C65B4D50-CDEF-43F1-94E0-419D31CB18DB}" type="pres">
      <dgm:prSet presAssocID="{70F621A5-A284-48D5-91F2-6971CB900682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C96F753D-62D5-4199-9100-CC3763481C4E}" type="pres">
      <dgm:prSet presAssocID="{70F621A5-A284-48D5-91F2-6971CB900682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FDA432-34A1-468B-A6BF-166200D4548D}" type="pres">
      <dgm:prSet presAssocID="{70F621A5-A284-48D5-91F2-6971CB900682}" presName="Accent" presStyleLbl="parChTrans1D1" presStyleIdx="1" presStyleCnt="3"/>
      <dgm:spPr/>
    </dgm:pt>
    <dgm:pt modelId="{4FF6038B-B2AC-42FD-8E1B-E0DBDE901E8B}" type="pres">
      <dgm:prSet presAssocID="{70F621A5-A284-48D5-91F2-6971CB900682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FB5099-AD19-4029-9E72-371B479B4F56}" type="pres">
      <dgm:prSet presAssocID="{4965F399-9927-4107-BA7E-016E73D99BD8}" presName="sibTrans" presStyleCnt="0"/>
      <dgm:spPr/>
    </dgm:pt>
    <dgm:pt modelId="{5715D27C-4BDD-41FA-A8B8-7D47B8A8BAFE}" type="pres">
      <dgm:prSet presAssocID="{8828BD56-4C0F-4BC1-A033-4B19FDB7AA96}" presName="composite" presStyleCnt="0"/>
      <dgm:spPr/>
    </dgm:pt>
    <dgm:pt modelId="{2DF8ADB7-B258-47A5-846A-8C5B88CAACA8}" type="pres">
      <dgm:prSet presAssocID="{8828BD56-4C0F-4BC1-A033-4B19FDB7AA96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449CE1-4C3E-43DD-8810-476546F3947C}" type="pres">
      <dgm:prSet presAssocID="{8828BD56-4C0F-4BC1-A033-4B19FDB7AA96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A1303223-00E9-4C6A-B720-0118C490159D}" type="pres">
      <dgm:prSet presAssocID="{8828BD56-4C0F-4BC1-A033-4B19FDB7AA96}" presName="Accent" presStyleLbl="parChTrans1D1" presStyleIdx="2" presStyleCnt="3"/>
      <dgm:spPr/>
    </dgm:pt>
    <dgm:pt modelId="{6A798FFB-CB4D-4368-96E9-D463FDF7D7E8}" type="pres">
      <dgm:prSet presAssocID="{8828BD56-4C0F-4BC1-A033-4B19FDB7AA96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5BD810-5880-471F-B7C8-5E58D7416379}" type="presOf" srcId="{564C12C0-DB59-4D62-8E90-733AACC84488}" destId="{96F87815-AF5B-4DD2-A84D-FF2E64A7BBA3}" srcOrd="0" destOrd="0" presId="urn:microsoft.com/office/officeart/2011/layout/TabList"/>
    <dgm:cxn modelId="{5B25FD87-0B3C-420E-8737-191AB389A14D}" srcId="{F787B0A1-077D-495E-9853-219E1A563764}" destId="{0F5BB003-1563-4647-BE77-86C73BC5963A}" srcOrd="0" destOrd="0" parTransId="{AF95BF89-9D4B-404D-AA2E-FEF469ED31C3}" sibTransId="{52DAC30B-1851-4136-BF7D-357417905F02}"/>
    <dgm:cxn modelId="{FC923779-E371-489F-A929-9529D50A4196}" srcId="{F787B0A1-077D-495E-9853-219E1A563764}" destId="{70F621A5-A284-48D5-91F2-6971CB900682}" srcOrd="1" destOrd="0" parTransId="{03783076-0451-4FC8-8C13-88FAF057D581}" sibTransId="{4965F399-9927-4107-BA7E-016E73D99BD8}"/>
    <dgm:cxn modelId="{5CBD6F7A-E1DF-457B-A7E7-C47FB03F8F2E}" type="presOf" srcId="{70F621A5-A284-48D5-91F2-6971CB900682}" destId="{C96F753D-62D5-4199-9100-CC3763481C4E}" srcOrd="0" destOrd="0" presId="urn:microsoft.com/office/officeart/2011/layout/TabList"/>
    <dgm:cxn modelId="{56849B68-AC87-4D17-8B6E-ACA329217FFB}" type="presOf" srcId="{489D209F-5194-48D6-83D9-C3DDBA31A828}" destId="{2DF8ADB7-B258-47A5-846A-8C5B88CAACA8}" srcOrd="0" destOrd="0" presId="urn:microsoft.com/office/officeart/2011/layout/TabList"/>
    <dgm:cxn modelId="{CFE2EE24-EFDA-401E-B7E9-59E363E4328C}" srcId="{0F5BB003-1563-4647-BE77-86C73BC5963A}" destId="{7C53E670-2FA1-4AE6-AEB7-CE492ACDEDB1}" srcOrd="3" destOrd="0" parTransId="{8A4C35EE-7EDA-4E7A-8BBF-65B0784F13C3}" sibTransId="{76088B99-C39C-4134-8333-D089187F9840}"/>
    <dgm:cxn modelId="{D9A52692-8708-4358-A90C-8BBDD9D0C5A6}" srcId="{0F5BB003-1563-4647-BE77-86C73BC5963A}" destId="{BD13814A-C8ED-40BA-B431-42942D32ECF8}" srcOrd="2" destOrd="0" parTransId="{DF4EFBB7-BB6E-470A-AE11-186C07D8A028}" sibTransId="{00B04466-1FB7-4521-AA01-48874EADA438}"/>
    <dgm:cxn modelId="{25C0879E-7020-4369-80B0-FD2AF01B5C8C}" type="presOf" srcId="{E77724AF-80DB-4156-80CC-0A04C0696C97}" destId="{CA3806C5-E1CA-48DE-AE59-809474FF5C32}" srcOrd="0" destOrd="0" presId="urn:microsoft.com/office/officeart/2011/layout/TabList"/>
    <dgm:cxn modelId="{F9BE3CFE-201C-4762-91D1-1F63B71D06C6}" type="presOf" srcId="{7C53E670-2FA1-4AE6-AEB7-CE492ACDEDB1}" destId="{96F87815-AF5B-4DD2-A84D-FF2E64A7BBA3}" srcOrd="0" destOrd="2" presId="urn:microsoft.com/office/officeart/2011/layout/TabList"/>
    <dgm:cxn modelId="{485596E2-ED3A-481E-9422-A414FA378783}" type="presOf" srcId="{0F5BB003-1563-4647-BE77-86C73BC5963A}" destId="{ED86458A-9447-4741-BAEA-BB12EB8916D6}" srcOrd="0" destOrd="0" presId="urn:microsoft.com/office/officeart/2011/layout/TabList"/>
    <dgm:cxn modelId="{38A256C5-2FC5-45A9-8536-F50A117119AC}" srcId="{8828BD56-4C0F-4BC1-A033-4B19FDB7AA96}" destId="{489D209F-5194-48D6-83D9-C3DDBA31A828}" srcOrd="0" destOrd="0" parTransId="{C38CBE1E-B90F-499A-A9FA-40ADD6AB8B73}" sibTransId="{745A61C8-FD9F-4AE3-BF4D-25C76A95DC76}"/>
    <dgm:cxn modelId="{741C45C2-BA27-46E3-B0D5-D8817572D0A1}" type="presOf" srcId="{F787B0A1-077D-495E-9853-219E1A563764}" destId="{C1BB0315-C5AF-4EE9-8EF3-2D8FF703EBAA}" srcOrd="0" destOrd="0" presId="urn:microsoft.com/office/officeart/2011/layout/TabList"/>
    <dgm:cxn modelId="{A37EF383-F2A7-47BB-9906-A4B2D1FB8808}" srcId="{70F621A5-A284-48D5-91F2-6971CB900682}" destId="{2B32C0A6-52B7-4109-B5A8-BA44F2423B51}" srcOrd="0" destOrd="0" parTransId="{6073B88A-36ED-4111-B156-3A76EA97038E}" sibTransId="{8F281981-8F0C-4205-A93A-39F8D35EF21B}"/>
    <dgm:cxn modelId="{C202E6BB-6873-4E15-87B3-91482BA2ADBF}" type="presOf" srcId="{2B32C0A6-52B7-4109-B5A8-BA44F2423B51}" destId="{C65B4D50-CDEF-43F1-94E0-419D31CB18DB}" srcOrd="0" destOrd="0" presId="urn:microsoft.com/office/officeart/2011/layout/TabList"/>
    <dgm:cxn modelId="{D0B00509-0626-49C2-844D-C51C2FB9FFFD}" srcId="{8828BD56-4C0F-4BC1-A033-4B19FDB7AA96}" destId="{E2EBC144-9904-4C0D-AF44-AEE2D220EB48}" srcOrd="1" destOrd="0" parTransId="{8B4FAD88-7844-470D-9A4B-E45C495A09F0}" sibTransId="{D2460AFA-D03C-4B03-AD3A-E846BF431888}"/>
    <dgm:cxn modelId="{EF9D3D34-5790-402B-B751-9ADB487C03F6}" type="presOf" srcId="{8828BD56-4C0F-4BC1-A033-4B19FDB7AA96}" destId="{AB449CE1-4C3E-43DD-8810-476546F3947C}" srcOrd="0" destOrd="0" presId="urn:microsoft.com/office/officeart/2011/layout/TabList"/>
    <dgm:cxn modelId="{26F6939B-8D12-498F-9DB0-4E2E4F0BA494}" srcId="{0F5BB003-1563-4647-BE77-86C73BC5963A}" destId="{564C12C0-DB59-4D62-8E90-733AACC84488}" srcOrd="1" destOrd="0" parTransId="{3A5507C3-3C87-416D-8633-D6139ADC33DC}" sibTransId="{857B5291-756E-4C4D-95DD-3BFE914963A2}"/>
    <dgm:cxn modelId="{6956A1C3-79E4-4EE0-B0A0-08C352E13F19}" srcId="{0F5BB003-1563-4647-BE77-86C73BC5963A}" destId="{E77724AF-80DB-4156-80CC-0A04C0696C97}" srcOrd="0" destOrd="0" parTransId="{B5F925E8-B4B2-44F6-B3F7-ABDA2953FC8F}" sibTransId="{78803C33-5F0D-4335-AE32-AEA02BEB82ED}"/>
    <dgm:cxn modelId="{951E46A2-693A-4BC2-9BDB-E35132E8D9E7}" srcId="{F787B0A1-077D-495E-9853-219E1A563764}" destId="{8828BD56-4C0F-4BC1-A033-4B19FDB7AA96}" srcOrd="2" destOrd="0" parTransId="{6AFBF444-0572-4A72-8F70-9F3EFFF17D1B}" sibTransId="{62356C13-04A5-4974-B34C-90C5DF2091E8}"/>
    <dgm:cxn modelId="{9E40FFB7-9806-40C0-A513-7D57554A200A}" type="presOf" srcId="{E2EBC144-9904-4C0D-AF44-AEE2D220EB48}" destId="{6A798FFB-CB4D-4368-96E9-D463FDF7D7E8}" srcOrd="0" destOrd="0" presId="urn:microsoft.com/office/officeart/2011/layout/TabList"/>
    <dgm:cxn modelId="{CAD7446E-6C44-4C26-8F70-2A42FF8746F8}" type="presOf" srcId="{BD13814A-C8ED-40BA-B431-42942D32ECF8}" destId="{96F87815-AF5B-4DD2-A84D-FF2E64A7BBA3}" srcOrd="0" destOrd="1" presId="urn:microsoft.com/office/officeart/2011/layout/TabList"/>
    <dgm:cxn modelId="{FFB41B79-5AD2-4BBF-9E23-2D3064718BE4}" type="presOf" srcId="{5D58CB49-6D46-487E-A2D6-43E1D2234D47}" destId="{4FF6038B-B2AC-42FD-8E1B-E0DBDE901E8B}" srcOrd="0" destOrd="0" presId="urn:microsoft.com/office/officeart/2011/layout/TabList"/>
    <dgm:cxn modelId="{E572887B-6CE2-4C90-AA8C-9E1207C6ACC2}" srcId="{70F621A5-A284-48D5-91F2-6971CB900682}" destId="{5D58CB49-6D46-487E-A2D6-43E1D2234D47}" srcOrd="1" destOrd="0" parTransId="{F16B8CB4-3AFF-4568-8200-3F222ABE3B7C}" sibTransId="{20F0D98A-47FB-440E-9B42-1D26B742B237}"/>
    <dgm:cxn modelId="{825BCDAD-69F4-4D0A-9F54-01238AF44C78}" type="presParOf" srcId="{C1BB0315-C5AF-4EE9-8EF3-2D8FF703EBAA}" destId="{76CEA55B-D99A-4710-8EC4-623C9692AAD4}" srcOrd="0" destOrd="0" presId="urn:microsoft.com/office/officeart/2011/layout/TabList"/>
    <dgm:cxn modelId="{36966D4F-22CD-4D62-BF8F-B2FB8B2C5DCD}" type="presParOf" srcId="{76CEA55B-D99A-4710-8EC4-623C9692AAD4}" destId="{CA3806C5-E1CA-48DE-AE59-809474FF5C32}" srcOrd="0" destOrd="0" presId="urn:microsoft.com/office/officeart/2011/layout/TabList"/>
    <dgm:cxn modelId="{A95C1719-F63B-4A30-A920-11E0A318E882}" type="presParOf" srcId="{76CEA55B-D99A-4710-8EC4-623C9692AAD4}" destId="{ED86458A-9447-4741-BAEA-BB12EB8916D6}" srcOrd="1" destOrd="0" presId="urn:microsoft.com/office/officeart/2011/layout/TabList"/>
    <dgm:cxn modelId="{5245BAC1-9220-4231-94A8-6009A798FAB8}" type="presParOf" srcId="{76CEA55B-D99A-4710-8EC4-623C9692AAD4}" destId="{A5F76339-F735-4689-A21C-F49FDCF32996}" srcOrd="2" destOrd="0" presId="urn:microsoft.com/office/officeart/2011/layout/TabList"/>
    <dgm:cxn modelId="{08060A68-A194-45E2-91AF-F70B146D64D1}" type="presParOf" srcId="{C1BB0315-C5AF-4EE9-8EF3-2D8FF703EBAA}" destId="{96F87815-AF5B-4DD2-A84D-FF2E64A7BBA3}" srcOrd="1" destOrd="0" presId="urn:microsoft.com/office/officeart/2011/layout/TabList"/>
    <dgm:cxn modelId="{3C2BD1A4-3869-4272-9280-0FC45AF6168B}" type="presParOf" srcId="{C1BB0315-C5AF-4EE9-8EF3-2D8FF703EBAA}" destId="{355DB590-29B7-4B1B-90EA-BF7DDACCD104}" srcOrd="2" destOrd="0" presId="urn:microsoft.com/office/officeart/2011/layout/TabList"/>
    <dgm:cxn modelId="{F0882DE9-6F4D-4924-89E3-91888F6E2710}" type="presParOf" srcId="{C1BB0315-C5AF-4EE9-8EF3-2D8FF703EBAA}" destId="{C46AD6E8-FCAD-4ADF-8052-5586FC9CFCBF}" srcOrd="3" destOrd="0" presId="urn:microsoft.com/office/officeart/2011/layout/TabList"/>
    <dgm:cxn modelId="{722D02AB-6867-47B2-BF45-A0B6AE6E3A8D}" type="presParOf" srcId="{C46AD6E8-FCAD-4ADF-8052-5586FC9CFCBF}" destId="{C65B4D50-CDEF-43F1-94E0-419D31CB18DB}" srcOrd="0" destOrd="0" presId="urn:microsoft.com/office/officeart/2011/layout/TabList"/>
    <dgm:cxn modelId="{82989670-C885-48A6-B713-BB2375903809}" type="presParOf" srcId="{C46AD6E8-FCAD-4ADF-8052-5586FC9CFCBF}" destId="{C96F753D-62D5-4199-9100-CC3763481C4E}" srcOrd="1" destOrd="0" presId="urn:microsoft.com/office/officeart/2011/layout/TabList"/>
    <dgm:cxn modelId="{FD0839B2-F369-4181-85AC-0B86A4B4584C}" type="presParOf" srcId="{C46AD6E8-FCAD-4ADF-8052-5586FC9CFCBF}" destId="{BBFDA432-34A1-468B-A6BF-166200D4548D}" srcOrd="2" destOrd="0" presId="urn:microsoft.com/office/officeart/2011/layout/TabList"/>
    <dgm:cxn modelId="{0F72549A-8881-4CCB-B53A-EA5D41FD498C}" type="presParOf" srcId="{C1BB0315-C5AF-4EE9-8EF3-2D8FF703EBAA}" destId="{4FF6038B-B2AC-42FD-8E1B-E0DBDE901E8B}" srcOrd="4" destOrd="0" presId="urn:microsoft.com/office/officeart/2011/layout/TabList"/>
    <dgm:cxn modelId="{78722625-089F-434C-8F4F-97E1603A1219}" type="presParOf" srcId="{C1BB0315-C5AF-4EE9-8EF3-2D8FF703EBAA}" destId="{0CFB5099-AD19-4029-9E72-371B479B4F56}" srcOrd="5" destOrd="0" presId="urn:microsoft.com/office/officeart/2011/layout/TabList"/>
    <dgm:cxn modelId="{F0F80B16-0E71-457A-8CEA-BB854A78CCF9}" type="presParOf" srcId="{C1BB0315-C5AF-4EE9-8EF3-2D8FF703EBAA}" destId="{5715D27C-4BDD-41FA-A8B8-7D47B8A8BAFE}" srcOrd="6" destOrd="0" presId="urn:microsoft.com/office/officeart/2011/layout/TabList"/>
    <dgm:cxn modelId="{AA645DE0-3F6B-45D3-B40D-36179564D79A}" type="presParOf" srcId="{5715D27C-4BDD-41FA-A8B8-7D47B8A8BAFE}" destId="{2DF8ADB7-B258-47A5-846A-8C5B88CAACA8}" srcOrd="0" destOrd="0" presId="urn:microsoft.com/office/officeart/2011/layout/TabList"/>
    <dgm:cxn modelId="{B6CA0376-B690-4AAE-A55B-DE7593D789CD}" type="presParOf" srcId="{5715D27C-4BDD-41FA-A8B8-7D47B8A8BAFE}" destId="{AB449CE1-4C3E-43DD-8810-476546F3947C}" srcOrd="1" destOrd="0" presId="urn:microsoft.com/office/officeart/2011/layout/TabList"/>
    <dgm:cxn modelId="{72C6085C-CA2F-4772-B372-EDB4E34F10F3}" type="presParOf" srcId="{5715D27C-4BDD-41FA-A8B8-7D47B8A8BAFE}" destId="{A1303223-00E9-4C6A-B720-0118C490159D}" srcOrd="2" destOrd="0" presId="urn:microsoft.com/office/officeart/2011/layout/TabList"/>
    <dgm:cxn modelId="{32336024-41ED-4A44-9C39-38E93A6659C5}" type="presParOf" srcId="{C1BB0315-C5AF-4EE9-8EF3-2D8FF703EBAA}" destId="{6A798FFB-CB4D-4368-96E9-D463FDF7D7E8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AF3656-04FB-431B-B818-BE787BE36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zh-TW" altLang="en-US"/>
        </a:p>
      </dgm:t>
    </dgm:pt>
    <dgm:pt modelId="{5DF14ECB-8D2F-4253-AD8F-B6D8729512B9}">
      <dgm:prSet phldrT="[文字]"/>
      <dgm:spPr>
        <a:ln>
          <a:noFill/>
        </a:ln>
      </dgm:spPr>
      <dgm:t>
        <a:bodyPr/>
        <a:lstStyle/>
        <a:p>
          <a:pPr algn="r"/>
          <a:r>
            <a:rPr lang="zh-TW" altLang="zh-TW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我覺得我選對學校和科系了，老師們的細心教導讓我更認識了會計和考會計師所需要的專業知識，</a:t>
          </a:r>
          <a:endParaRPr lang="zh-TW" alt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4A19E4-E7BA-41B5-9AE3-BCD1E91CFCF1}" type="parTrans" cxnId="{32380C71-D816-469D-A8D7-3DC720BA049B}">
      <dgm:prSet/>
      <dgm:spPr/>
      <dgm:t>
        <a:bodyPr/>
        <a:lstStyle/>
        <a:p>
          <a:endParaRPr lang="zh-TW" altLang="en-US"/>
        </a:p>
      </dgm:t>
    </dgm:pt>
    <dgm:pt modelId="{EEFF9856-2883-4A65-9FCF-308ED4494BBF}" type="sibTrans" cxnId="{32380C71-D816-469D-A8D7-3DC720BA049B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1132565C-ED50-47CD-80CA-F1E737971377}">
      <dgm:prSet phldrT="[文字]"/>
      <dgm:spPr>
        <a:ln>
          <a:noFill/>
        </a:ln>
      </dgm:spPr>
      <dgm:t>
        <a:bodyPr/>
        <a:lstStyle/>
        <a:p>
          <a:pPr algn="r"/>
          <a:r>
            <a:rPr lang="zh-TW" altLang="zh-TW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原本以為國立學校比較多放任學生的老師，但我來唸屏商技才發現，每個老師都整理好</a:t>
          </a:r>
          <a:r>
            <a:rPr lang="en-US" altLang="zh-TW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PPT</a:t>
          </a:r>
          <a:r>
            <a:rPr lang="zh-TW" altLang="zh-TW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給學生看，讓學生能更輕鬆的學習。</a:t>
          </a:r>
          <a:endParaRPr lang="zh-TW" alt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98CC0B2-398E-42A2-B574-D9B471C6E901}" type="parTrans" cxnId="{22D48C66-EA41-4CAF-8EE7-1BA012639CDC}">
      <dgm:prSet/>
      <dgm:spPr/>
      <dgm:t>
        <a:bodyPr/>
        <a:lstStyle/>
        <a:p>
          <a:endParaRPr lang="zh-TW" altLang="en-US"/>
        </a:p>
      </dgm:t>
    </dgm:pt>
    <dgm:pt modelId="{49A03556-8332-4077-8BA2-5D0E074C2B43}" type="sibTrans" cxnId="{22D48C66-EA41-4CAF-8EE7-1BA012639CDC}">
      <dgm:prSet/>
      <dgm:spPr/>
      <dgm:t>
        <a:bodyPr/>
        <a:lstStyle/>
        <a:p>
          <a:endParaRPr lang="zh-TW" altLang="en-US"/>
        </a:p>
      </dgm:t>
    </dgm:pt>
    <dgm:pt modelId="{E3BEBBBF-2464-48B7-9DAE-2F028C3C8EC9}" type="pres">
      <dgm:prSet presAssocID="{D4AF3656-04FB-431B-B818-BE787BE36F8A}" presName="Name0" presStyleCnt="0">
        <dgm:presLayoutVars>
          <dgm:chMax val="7"/>
          <dgm:chPref val="7"/>
          <dgm:dir val="rev"/>
        </dgm:presLayoutVars>
      </dgm:prSet>
      <dgm:spPr/>
    </dgm:pt>
    <dgm:pt modelId="{BE787562-1067-4863-8F3D-9CD40F4A09D8}" type="pres">
      <dgm:prSet presAssocID="{D4AF3656-04FB-431B-B818-BE787BE36F8A}" presName="Name1" presStyleCnt="0"/>
      <dgm:spPr/>
    </dgm:pt>
    <dgm:pt modelId="{A8D6ABC2-402E-4EF6-82D6-638B3698E4F8}" type="pres">
      <dgm:prSet presAssocID="{D4AF3656-04FB-431B-B818-BE787BE36F8A}" presName="cycle" presStyleCnt="0"/>
      <dgm:spPr/>
    </dgm:pt>
    <dgm:pt modelId="{E529E2C5-E866-4B76-B681-2D461C468CBD}" type="pres">
      <dgm:prSet presAssocID="{D4AF3656-04FB-431B-B818-BE787BE36F8A}" presName="srcNode" presStyleLbl="node1" presStyleIdx="0" presStyleCnt="2"/>
      <dgm:spPr/>
    </dgm:pt>
    <dgm:pt modelId="{E34C132D-43EE-4C80-80A7-766635FB7D95}" type="pres">
      <dgm:prSet presAssocID="{D4AF3656-04FB-431B-B818-BE787BE36F8A}" presName="conn" presStyleLbl="parChTrans1D2" presStyleIdx="0" presStyleCnt="1"/>
      <dgm:spPr/>
    </dgm:pt>
    <dgm:pt modelId="{AE89AEDE-FBB7-44C6-A100-A48095E1BEB4}" type="pres">
      <dgm:prSet presAssocID="{D4AF3656-04FB-431B-B818-BE787BE36F8A}" presName="extraNode" presStyleLbl="node1" presStyleIdx="0" presStyleCnt="2"/>
      <dgm:spPr/>
    </dgm:pt>
    <dgm:pt modelId="{70BE650D-5658-43F5-881F-0CA99F2FD9F7}" type="pres">
      <dgm:prSet presAssocID="{D4AF3656-04FB-431B-B818-BE787BE36F8A}" presName="dstNode" presStyleLbl="node1" presStyleIdx="0" presStyleCnt="2"/>
      <dgm:spPr/>
    </dgm:pt>
    <dgm:pt modelId="{E0EA9281-AB3F-49DA-8FFD-ABF9900FFA76}" type="pres">
      <dgm:prSet presAssocID="{5DF14ECB-8D2F-4253-AD8F-B6D8729512B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CFB879-3A64-4F92-BF7C-CC66A6C320EC}" type="pres">
      <dgm:prSet presAssocID="{5DF14ECB-8D2F-4253-AD8F-B6D8729512B9}" presName="accent_1" presStyleCnt="0"/>
      <dgm:spPr/>
    </dgm:pt>
    <dgm:pt modelId="{92403889-0892-4A57-9BF9-770C282CB781}" type="pres">
      <dgm:prSet presAssocID="{5DF14ECB-8D2F-4253-AD8F-B6D8729512B9}" presName="accentRepeatNode" presStyleLbl="solidFgAcc1" presStyleIdx="0" presStyleCnt="2"/>
      <dgm:spPr>
        <a:ln>
          <a:solidFill>
            <a:schemeClr val="accent1">
              <a:lumMod val="50000"/>
            </a:schemeClr>
          </a:solidFill>
        </a:ln>
      </dgm:spPr>
    </dgm:pt>
    <dgm:pt modelId="{6C945310-2FAA-439A-8BF8-78C9E62296D5}" type="pres">
      <dgm:prSet presAssocID="{1132565C-ED50-47CD-80CA-F1E73797137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43C3F6-ECE6-4BA1-913E-7E1F7C9EE38F}" type="pres">
      <dgm:prSet presAssocID="{1132565C-ED50-47CD-80CA-F1E737971377}" presName="accent_2" presStyleCnt="0"/>
      <dgm:spPr/>
    </dgm:pt>
    <dgm:pt modelId="{7E68810D-49D9-4E3A-8A2B-07F149678B21}" type="pres">
      <dgm:prSet presAssocID="{1132565C-ED50-47CD-80CA-F1E737971377}" presName="accentRepeatNode" presStyleLbl="solidFgAcc1" presStyleIdx="1" presStyleCnt="2"/>
      <dgm:spPr>
        <a:ln>
          <a:solidFill>
            <a:schemeClr val="accent1">
              <a:lumMod val="50000"/>
            </a:schemeClr>
          </a:solidFill>
        </a:ln>
      </dgm:spPr>
    </dgm:pt>
  </dgm:ptLst>
  <dgm:cxnLst>
    <dgm:cxn modelId="{20795C1A-1A60-4D35-85CA-88F8E53AA155}" type="presOf" srcId="{1132565C-ED50-47CD-80CA-F1E737971377}" destId="{6C945310-2FAA-439A-8BF8-78C9E62296D5}" srcOrd="0" destOrd="0" presId="urn:microsoft.com/office/officeart/2008/layout/VerticalCurvedList"/>
    <dgm:cxn modelId="{0FB753CF-A116-4B5B-9DD4-49045D06CD07}" type="presOf" srcId="{5DF14ECB-8D2F-4253-AD8F-B6D8729512B9}" destId="{E0EA9281-AB3F-49DA-8FFD-ABF9900FFA76}" srcOrd="0" destOrd="0" presId="urn:microsoft.com/office/officeart/2008/layout/VerticalCurvedList"/>
    <dgm:cxn modelId="{32380C71-D816-469D-A8D7-3DC720BA049B}" srcId="{D4AF3656-04FB-431B-B818-BE787BE36F8A}" destId="{5DF14ECB-8D2F-4253-AD8F-B6D8729512B9}" srcOrd="0" destOrd="0" parTransId="{4F4A19E4-E7BA-41B5-9AE3-BCD1E91CFCF1}" sibTransId="{EEFF9856-2883-4A65-9FCF-308ED4494BBF}"/>
    <dgm:cxn modelId="{578228B8-5EE2-4BA7-A727-C6C91B58C718}" type="presOf" srcId="{D4AF3656-04FB-431B-B818-BE787BE36F8A}" destId="{E3BEBBBF-2464-48B7-9DAE-2F028C3C8EC9}" srcOrd="0" destOrd="0" presId="urn:microsoft.com/office/officeart/2008/layout/VerticalCurvedList"/>
    <dgm:cxn modelId="{22D48C66-EA41-4CAF-8EE7-1BA012639CDC}" srcId="{D4AF3656-04FB-431B-B818-BE787BE36F8A}" destId="{1132565C-ED50-47CD-80CA-F1E737971377}" srcOrd="1" destOrd="0" parTransId="{498CC0B2-398E-42A2-B574-D9B471C6E901}" sibTransId="{49A03556-8332-4077-8BA2-5D0E074C2B43}"/>
    <dgm:cxn modelId="{87DBA83A-7F59-4C1F-AF65-4B3988F64780}" type="presOf" srcId="{EEFF9856-2883-4A65-9FCF-308ED4494BBF}" destId="{E34C132D-43EE-4C80-80A7-766635FB7D95}" srcOrd="0" destOrd="0" presId="urn:microsoft.com/office/officeart/2008/layout/VerticalCurvedList"/>
    <dgm:cxn modelId="{0273B720-3207-4C80-BB4A-60A817D67CA2}" type="presParOf" srcId="{E3BEBBBF-2464-48B7-9DAE-2F028C3C8EC9}" destId="{BE787562-1067-4863-8F3D-9CD40F4A09D8}" srcOrd="0" destOrd="0" presId="urn:microsoft.com/office/officeart/2008/layout/VerticalCurvedList"/>
    <dgm:cxn modelId="{730C5805-FCFC-4F32-8BD7-DB86DE7DA133}" type="presParOf" srcId="{BE787562-1067-4863-8F3D-9CD40F4A09D8}" destId="{A8D6ABC2-402E-4EF6-82D6-638B3698E4F8}" srcOrd="0" destOrd="0" presId="urn:microsoft.com/office/officeart/2008/layout/VerticalCurvedList"/>
    <dgm:cxn modelId="{875CFF9A-1017-4BA1-B9A4-8B5292ACD083}" type="presParOf" srcId="{A8D6ABC2-402E-4EF6-82D6-638B3698E4F8}" destId="{E529E2C5-E866-4B76-B681-2D461C468CBD}" srcOrd="0" destOrd="0" presId="urn:microsoft.com/office/officeart/2008/layout/VerticalCurvedList"/>
    <dgm:cxn modelId="{29D13A89-9C97-4B0C-BFAA-0036FBFEBDC9}" type="presParOf" srcId="{A8D6ABC2-402E-4EF6-82D6-638B3698E4F8}" destId="{E34C132D-43EE-4C80-80A7-766635FB7D95}" srcOrd="1" destOrd="0" presId="urn:microsoft.com/office/officeart/2008/layout/VerticalCurvedList"/>
    <dgm:cxn modelId="{78DD9A62-E96B-4CD7-8F0A-D4B4CD5E6B37}" type="presParOf" srcId="{A8D6ABC2-402E-4EF6-82D6-638B3698E4F8}" destId="{AE89AEDE-FBB7-44C6-A100-A48095E1BEB4}" srcOrd="2" destOrd="0" presId="urn:microsoft.com/office/officeart/2008/layout/VerticalCurvedList"/>
    <dgm:cxn modelId="{CEBCD7F5-F0C3-4951-9A8F-D830F681D7DB}" type="presParOf" srcId="{A8D6ABC2-402E-4EF6-82D6-638B3698E4F8}" destId="{70BE650D-5658-43F5-881F-0CA99F2FD9F7}" srcOrd="3" destOrd="0" presId="urn:microsoft.com/office/officeart/2008/layout/VerticalCurvedList"/>
    <dgm:cxn modelId="{496E7357-5F42-4098-A731-B41BBCF06C94}" type="presParOf" srcId="{BE787562-1067-4863-8F3D-9CD40F4A09D8}" destId="{E0EA9281-AB3F-49DA-8FFD-ABF9900FFA76}" srcOrd="1" destOrd="0" presId="urn:microsoft.com/office/officeart/2008/layout/VerticalCurvedList"/>
    <dgm:cxn modelId="{CFDA32EA-8C07-4732-8CEA-599649A90137}" type="presParOf" srcId="{BE787562-1067-4863-8F3D-9CD40F4A09D8}" destId="{85CFB879-3A64-4F92-BF7C-CC66A6C320EC}" srcOrd="2" destOrd="0" presId="urn:microsoft.com/office/officeart/2008/layout/VerticalCurvedList"/>
    <dgm:cxn modelId="{D82D1A30-021A-474D-A7E6-15C0D8252763}" type="presParOf" srcId="{85CFB879-3A64-4F92-BF7C-CC66A6C320EC}" destId="{92403889-0892-4A57-9BF9-770C282CB781}" srcOrd="0" destOrd="0" presId="urn:microsoft.com/office/officeart/2008/layout/VerticalCurvedList"/>
    <dgm:cxn modelId="{3FD52194-C3C8-4F2A-814A-767E05EFCABC}" type="presParOf" srcId="{BE787562-1067-4863-8F3D-9CD40F4A09D8}" destId="{6C945310-2FAA-439A-8BF8-78C9E62296D5}" srcOrd="3" destOrd="0" presId="urn:microsoft.com/office/officeart/2008/layout/VerticalCurvedList"/>
    <dgm:cxn modelId="{8672EE34-C2AE-4930-9182-8F7D975FC255}" type="presParOf" srcId="{BE787562-1067-4863-8F3D-9CD40F4A09D8}" destId="{9343C3F6-ECE6-4BA1-913E-7E1F7C9EE38F}" srcOrd="4" destOrd="0" presId="urn:microsoft.com/office/officeart/2008/layout/VerticalCurvedList"/>
    <dgm:cxn modelId="{0C84726F-D747-4D24-911A-C5F53EBA4CB2}" type="presParOf" srcId="{9343C3F6-ECE6-4BA1-913E-7E1F7C9EE38F}" destId="{7E68810D-49D9-4E3A-8A2B-07F149678B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63E41-B025-4D6D-B52E-EFF7FE6DB9EF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BC775-A876-404E-99CB-1B6C6484D787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DAFB1-E0C9-4B38-9921-2A0A99EFACC0}">
      <dsp:nvSpPr>
        <dsp:cNvPr id="0" name=""/>
        <dsp:cNvSpPr/>
      </dsp:nvSpPr>
      <dsp:spPr>
        <a:xfrm>
          <a:off x="670560" y="3030220"/>
          <a:ext cx="104241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900" b="1" strike="noStrike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求學歷程</a:t>
          </a:r>
          <a:endParaRPr lang="zh-TW" altLang="en-US" sz="2900" strike="noStrik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70560" y="3030220"/>
        <a:ext cx="1042416" cy="906780"/>
      </dsp:txXfrm>
    </dsp:sp>
    <dsp:sp modelId="{3F85DEFD-825A-4100-9BB0-FAEE8EB74958}">
      <dsp:nvSpPr>
        <dsp:cNvPr id="0" name=""/>
        <dsp:cNvSpPr/>
      </dsp:nvSpPr>
      <dsp:spPr>
        <a:xfrm>
          <a:off x="1591056" y="2073909"/>
          <a:ext cx="243840" cy="243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7B556-D700-4E7C-853C-393E21B980A7}">
      <dsp:nvSpPr>
        <dsp:cNvPr id="0" name=""/>
        <dsp:cNvSpPr/>
      </dsp:nvSpPr>
      <dsp:spPr>
        <a:xfrm>
          <a:off x="1712976" y="2195829"/>
          <a:ext cx="1280160" cy="1741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06" tIns="0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900" b="1" strike="noStrike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升學的選擇</a:t>
          </a:r>
          <a:endParaRPr lang="zh-TW" altLang="en-US" sz="2900" strike="noStrik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12976" y="2195829"/>
        <a:ext cx="1280160" cy="1741170"/>
      </dsp:txXfrm>
    </dsp:sp>
    <dsp:sp modelId="{B0CDCA58-D5B6-44D7-94C0-1583E71B2614}">
      <dsp:nvSpPr>
        <dsp:cNvPr id="0" name=""/>
        <dsp:cNvSpPr/>
      </dsp:nvSpPr>
      <dsp:spPr>
        <a:xfrm>
          <a:off x="2855976" y="1420875"/>
          <a:ext cx="323088" cy="323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DD422-13D8-438B-B1CA-506A34FC7684}">
      <dsp:nvSpPr>
        <dsp:cNvPr id="0" name=""/>
        <dsp:cNvSpPr/>
      </dsp:nvSpPr>
      <dsp:spPr>
        <a:xfrm>
          <a:off x="3017520" y="1582419"/>
          <a:ext cx="1280160" cy="235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198" tIns="0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900" b="1" strike="noStrike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就讀後的感想</a:t>
          </a:r>
          <a:endParaRPr lang="zh-TW" altLang="en-US" sz="2900" strike="noStrik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17520" y="1582419"/>
        <a:ext cx="1280160" cy="2354580"/>
      </dsp:txXfrm>
    </dsp:sp>
    <dsp:sp modelId="{B4A145EC-FF77-470A-8D37-7631B72533C9}">
      <dsp:nvSpPr>
        <dsp:cNvPr id="0" name=""/>
        <dsp:cNvSpPr/>
      </dsp:nvSpPr>
      <dsp:spPr>
        <a:xfrm>
          <a:off x="4233672" y="988821"/>
          <a:ext cx="432816" cy="43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E1B3A-8BD6-4769-A293-3720A74D6BE3}">
      <dsp:nvSpPr>
        <dsp:cNvPr id="0" name=""/>
        <dsp:cNvSpPr/>
      </dsp:nvSpPr>
      <dsp:spPr>
        <a:xfrm>
          <a:off x="4450080" y="1205229"/>
          <a:ext cx="1280160" cy="2731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40" tIns="0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900" b="1" strike="noStrike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結語</a:t>
          </a:r>
          <a:endParaRPr lang="zh-TW" altLang="en-US" sz="2900" strike="noStrik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450080" y="1205229"/>
        <a:ext cx="1280160" cy="2731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47F34-48AC-4C40-A37B-C688BB90C793}">
      <dsp:nvSpPr>
        <dsp:cNvPr id="0" name=""/>
        <dsp:cNvSpPr/>
      </dsp:nvSpPr>
      <dsp:spPr>
        <a:xfrm>
          <a:off x="-6595351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B688A-6B6F-430F-AD38-8F9792E55ADF}">
      <dsp:nvSpPr>
        <dsp:cNvPr id="0" name=""/>
        <dsp:cNvSpPr/>
      </dsp:nvSpPr>
      <dsp:spPr>
        <a:xfrm>
          <a:off x="656459" y="448413"/>
          <a:ext cx="7613348" cy="897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在國中還在迷網時，聽了老師的建議，選了一個比較多元的科系「綜合高中」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sp:txBody>
      <dsp:txXfrm>
        <a:off x="656459" y="448413"/>
        <a:ext cx="7613348" cy="897294"/>
      </dsp:txXfrm>
    </dsp:sp>
    <dsp:sp modelId="{3B3FBDD0-B0E3-452E-8347-8EE7274EBD39}">
      <dsp:nvSpPr>
        <dsp:cNvPr id="0" name=""/>
        <dsp:cNvSpPr/>
      </dsp:nvSpPr>
      <dsp:spPr>
        <a:xfrm>
          <a:off x="95650" y="336252"/>
          <a:ext cx="1121618" cy="112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913E8-734D-4D19-AA8D-444D710F9A05}">
      <dsp:nvSpPr>
        <dsp:cNvPr id="0" name=""/>
        <dsp:cNvSpPr/>
      </dsp:nvSpPr>
      <dsp:spPr>
        <a:xfrm>
          <a:off x="1170898" y="1794589"/>
          <a:ext cx="7098908" cy="897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高職</a:t>
          </a: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修了資訊應用學程以及商業服務學程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，</a:t>
          </a: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因此我就此接觸了「會計學」這一門科目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。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sp:txBody>
      <dsp:txXfrm>
        <a:off x="1170898" y="1794589"/>
        <a:ext cx="7098908" cy="897294"/>
      </dsp:txXfrm>
    </dsp:sp>
    <dsp:sp modelId="{793B4A39-3BE1-4AD2-A736-264FB6A9EA3E}">
      <dsp:nvSpPr>
        <dsp:cNvPr id="0" name=""/>
        <dsp:cNvSpPr/>
      </dsp:nvSpPr>
      <dsp:spPr>
        <a:xfrm>
          <a:off x="610089" y="1682427"/>
          <a:ext cx="1121618" cy="112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17D9A-9AC8-4889-9074-E9BA6F5538FE}">
      <dsp:nvSpPr>
        <dsp:cNvPr id="0" name=""/>
        <dsp:cNvSpPr/>
      </dsp:nvSpPr>
      <dsp:spPr>
        <a:xfrm>
          <a:off x="1170898" y="3140764"/>
          <a:ext cx="7098908" cy="897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55880" rIns="55880" bIns="558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以往對會計學的觀念，就是一般的記帳</a:t>
          </a:r>
          <a:endParaRPr lang="zh-TW" altLang="en-US" sz="2200" b="1" dirty="0">
            <a:solidFill>
              <a:schemeClr val="accent1">
                <a:lumMod val="50000"/>
              </a:schemeClr>
            </a:solidFill>
          </a:endParaRPr>
        </a:p>
      </dsp:txBody>
      <dsp:txXfrm>
        <a:off x="1170898" y="3140764"/>
        <a:ext cx="7098908" cy="897294"/>
      </dsp:txXfrm>
    </dsp:sp>
    <dsp:sp modelId="{ED5760A0-90B5-467D-B7FE-F1D6091E1B4D}">
      <dsp:nvSpPr>
        <dsp:cNvPr id="0" name=""/>
        <dsp:cNvSpPr/>
      </dsp:nvSpPr>
      <dsp:spPr>
        <a:xfrm>
          <a:off x="610089" y="3028602"/>
          <a:ext cx="1121618" cy="112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048C7-0CC7-4454-BF22-A04F47326056}">
      <dsp:nvSpPr>
        <dsp:cNvPr id="0" name=""/>
        <dsp:cNvSpPr/>
      </dsp:nvSpPr>
      <dsp:spPr>
        <a:xfrm>
          <a:off x="656459" y="4486939"/>
          <a:ext cx="7613348" cy="897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55880" rIns="55880" bIns="558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經過了高一下，考「會計事物─人工記帳丙級」以後，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發現</a:t>
          </a:r>
          <a:r>
            <a:rPr lang="zh-TW" altLang="zh-TW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原來會計學也可以如此的專業</a:t>
          </a:r>
          <a:r>
            <a:rPr lang="zh-TW" altLang="en-US" sz="2200" b="1" kern="1200" baseline="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rPr>
            <a:t>。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56459" y="4486939"/>
        <a:ext cx="7613348" cy="897294"/>
      </dsp:txXfrm>
    </dsp:sp>
    <dsp:sp modelId="{94E14FD0-4ABD-4680-91E4-E7CFC869931B}">
      <dsp:nvSpPr>
        <dsp:cNvPr id="0" name=""/>
        <dsp:cNvSpPr/>
      </dsp:nvSpPr>
      <dsp:spPr>
        <a:xfrm>
          <a:off x="95650" y="4374777"/>
          <a:ext cx="1121618" cy="1121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A59F6-C205-4673-9A3A-AF72B08789EF}">
      <dsp:nvSpPr>
        <dsp:cNvPr id="0" name=""/>
        <dsp:cNvSpPr/>
      </dsp:nvSpPr>
      <dsp:spPr>
        <a:xfrm>
          <a:off x="604867" y="0"/>
          <a:ext cx="6855161" cy="532859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32A6A-E7F5-4A62-8E98-21075082C24D}">
      <dsp:nvSpPr>
        <dsp:cNvPr id="0" name=""/>
        <dsp:cNvSpPr/>
      </dsp:nvSpPr>
      <dsp:spPr>
        <a:xfrm>
          <a:off x="500216" y="1598577"/>
          <a:ext cx="3433881" cy="21314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之所以會決定要往會計系這方面去升學，是因為會計不向其他專業科目一樣，是</a:t>
          </a:r>
          <a:r>
            <a:rPr lang="zh-TW" altLang="en-US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一</a:t>
          </a:r>
          <a:r>
            <a:rPr lang="zh-TW" altLang="zh-TW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個需要動腦的科目</a:t>
          </a:r>
          <a:r>
            <a:rPr lang="zh-TW" altLang="en-US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23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04264" y="1702625"/>
        <a:ext cx="3225785" cy="1923340"/>
      </dsp:txXfrm>
    </dsp:sp>
    <dsp:sp modelId="{FB1B5E30-E259-4865-88EA-F00EE1AE0C62}">
      <dsp:nvSpPr>
        <dsp:cNvPr id="0" name=""/>
        <dsp:cNvSpPr/>
      </dsp:nvSpPr>
      <dsp:spPr>
        <a:xfrm>
          <a:off x="4130797" y="1598577"/>
          <a:ext cx="3433881" cy="21314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當初準備考商教會第</a:t>
          </a:r>
          <a:r>
            <a:rPr lang="en-US" altLang="zh-TW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</a:t>
          </a:r>
          <a:r>
            <a:rPr lang="zh-TW" altLang="zh-TW" sz="23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級會計，才發覺原來會計如此的活，常常一個題目想到忘我，之後就愛上了會計學了。</a:t>
          </a:r>
          <a:endParaRPr lang="zh-TW" altLang="en-US" sz="23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234845" y="1702625"/>
        <a:ext cx="3225785" cy="1923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1FC9F-C64D-47D6-A8DF-ABA29CFE30F1}">
      <dsp:nvSpPr>
        <dsp:cNvPr id="0" name=""/>
        <dsp:cNvSpPr/>
      </dsp:nvSpPr>
      <dsp:spPr>
        <a:xfrm>
          <a:off x="7546455" y="-704408"/>
          <a:ext cx="5472816" cy="5472816"/>
        </a:xfrm>
        <a:prstGeom prst="blockArc">
          <a:avLst>
            <a:gd name="adj1" fmla="val 8100000"/>
            <a:gd name="adj2" fmla="val 135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BA69A-4069-42A2-8E72-9DD119E46100}">
      <dsp:nvSpPr>
        <dsp:cNvPr id="0" name=""/>
        <dsp:cNvSpPr/>
      </dsp:nvSpPr>
      <dsp:spPr>
        <a:xfrm>
          <a:off x="55186" y="406400"/>
          <a:ext cx="7804769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645160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在高三選擇學校時，有考慮了幾間學校，最後選擇就讀「屏東商業技術學院」。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5186" y="406400"/>
        <a:ext cx="7804769" cy="812800"/>
      </dsp:txXfrm>
    </dsp:sp>
    <dsp:sp modelId="{66214B10-460E-481C-939B-7BD8E996B3F1}">
      <dsp:nvSpPr>
        <dsp:cNvPr id="0" name=""/>
        <dsp:cNvSpPr/>
      </dsp:nvSpPr>
      <dsp:spPr>
        <a:xfrm>
          <a:off x="7351956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2547F-3CA7-4CD2-B07A-7202B5D3BF0E}">
      <dsp:nvSpPr>
        <dsp:cNvPr id="0" name=""/>
        <dsp:cNvSpPr/>
      </dsp:nvSpPr>
      <dsp:spPr>
        <a:xfrm>
          <a:off x="55186" y="1625599"/>
          <a:ext cx="7509316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645160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原因是，我本身是單親家庭，家裡無法供應我讀私立科技大學的學費。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5186" y="1625599"/>
        <a:ext cx="7509316" cy="812800"/>
      </dsp:txXfrm>
    </dsp:sp>
    <dsp:sp modelId="{4CB03DD6-1659-41C5-85B9-F749B79F2977}">
      <dsp:nvSpPr>
        <dsp:cNvPr id="0" name=""/>
        <dsp:cNvSpPr/>
      </dsp:nvSpPr>
      <dsp:spPr>
        <a:xfrm>
          <a:off x="7056503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E12FA-08D9-4923-9305-135D2B32DABE}">
      <dsp:nvSpPr>
        <dsp:cNvPr id="0" name=""/>
        <dsp:cNvSpPr/>
      </dsp:nvSpPr>
      <dsp:spPr>
        <a:xfrm>
          <a:off x="55186" y="2844800"/>
          <a:ext cx="7804769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645160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中間有考慮過高雄應用科技大學，但是他是工科體系較強。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5186" y="2844800"/>
        <a:ext cx="7804769" cy="812800"/>
      </dsp:txXfrm>
    </dsp:sp>
    <dsp:sp modelId="{3CE7B719-BA81-47D1-831A-A19F1D4B2A7A}">
      <dsp:nvSpPr>
        <dsp:cNvPr id="0" name=""/>
        <dsp:cNvSpPr/>
      </dsp:nvSpPr>
      <dsp:spPr>
        <a:xfrm>
          <a:off x="7351956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4BA5C-2FA9-4B2A-B1E6-6035F0858FA9}">
      <dsp:nvSpPr>
        <dsp:cNvPr id="0" name=""/>
        <dsp:cNvSpPr/>
      </dsp:nvSpPr>
      <dsp:spPr>
        <a:xfrm>
          <a:off x="-5779472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DC6DB-6226-4C36-A705-75F74928CD8D}">
      <dsp:nvSpPr>
        <dsp:cNvPr id="0" name=""/>
        <dsp:cNvSpPr/>
      </dsp:nvSpPr>
      <dsp:spPr>
        <a:xfrm>
          <a:off x="709624" y="511256"/>
          <a:ext cx="7644758" cy="1022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62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在以前聽到的大學導師，好像都不曾關心過自己班上，但現在這個班導是個會關心同學上課狀況、學習情況，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09624" y="511256"/>
        <a:ext cx="7644758" cy="1022513"/>
      </dsp:txXfrm>
    </dsp:sp>
    <dsp:sp modelId="{61CBF202-749B-4636-838D-4C59014190C6}">
      <dsp:nvSpPr>
        <dsp:cNvPr id="0" name=""/>
        <dsp:cNvSpPr/>
      </dsp:nvSpPr>
      <dsp:spPr>
        <a:xfrm>
          <a:off x="70553" y="383442"/>
          <a:ext cx="1278142" cy="1278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5D4DB-6F5C-4077-8434-6DCACEABD0A9}">
      <dsp:nvSpPr>
        <dsp:cNvPr id="0" name=""/>
        <dsp:cNvSpPr/>
      </dsp:nvSpPr>
      <dsp:spPr>
        <a:xfrm>
          <a:off x="1081308" y="2045027"/>
          <a:ext cx="7273074" cy="1022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62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大部分的人都是到了人生地不熟的地方讀書、自己生活，難免會不適應，不過班導卻像是媽媽一般的關心著我們，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081308" y="2045027"/>
        <a:ext cx="7273074" cy="1022513"/>
      </dsp:txXfrm>
    </dsp:sp>
    <dsp:sp modelId="{714531C2-F6F5-485F-A6D5-813DFDFC2E4A}">
      <dsp:nvSpPr>
        <dsp:cNvPr id="0" name=""/>
        <dsp:cNvSpPr/>
      </dsp:nvSpPr>
      <dsp:spPr>
        <a:xfrm>
          <a:off x="442237" y="1917213"/>
          <a:ext cx="1278142" cy="1278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FE3D3-2774-47B8-A5FE-9605E5024DAC}">
      <dsp:nvSpPr>
        <dsp:cNvPr id="0" name=""/>
        <dsp:cNvSpPr/>
      </dsp:nvSpPr>
      <dsp:spPr>
        <a:xfrm>
          <a:off x="709624" y="3578797"/>
          <a:ext cx="7644758" cy="1022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62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我相信在這麼多好的資源下，一定能夠完成我的職志「考上會計師」。</a:t>
          </a:r>
          <a:endParaRPr lang="zh-TW" altLang="en-US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09624" y="3578797"/>
        <a:ext cx="7644758" cy="1022513"/>
      </dsp:txXfrm>
    </dsp:sp>
    <dsp:sp modelId="{6DAB2BF2-E631-408B-8EB9-D053B3315FCE}">
      <dsp:nvSpPr>
        <dsp:cNvPr id="0" name=""/>
        <dsp:cNvSpPr/>
      </dsp:nvSpPr>
      <dsp:spPr>
        <a:xfrm>
          <a:off x="70553" y="3450983"/>
          <a:ext cx="1278142" cy="1278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03223-00E9-4C6A-B720-0118C490159D}">
      <dsp:nvSpPr>
        <dsp:cNvPr id="0" name=""/>
        <dsp:cNvSpPr/>
      </dsp:nvSpPr>
      <dsp:spPr>
        <a:xfrm>
          <a:off x="0" y="3551414"/>
          <a:ext cx="7776864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DA432-34A1-468B-A6BF-166200D4548D}">
      <dsp:nvSpPr>
        <dsp:cNvPr id="0" name=""/>
        <dsp:cNvSpPr/>
      </dsp:nvSpPr>
      <dsp:spPr>
        <a:xfrm>
          <a:off x="0" y="2026025"/>
          <a:ext cx="7776864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76339-F735-4689-A21C-F49FDCF32996}">
      <dsp:nvSpPr>
        <dsp:cNvPr id="0" name=""/>
        <dsp:cNvSpPr/>
      </dsp:nvSpPr>
      <dsp:spPr>
        <a:xfrm>
          <a:off x="0" y="500636"/>
          <a:ext cx="7776864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806C5-E1CA-48DE-AE59-809474FF5C32}">
      <dsp:nvSpPr>
        <dsp:cNvPr id="0" name=""/>
        <dsp:cNvSpPr/>
      </dsp:nvSpPr>
      <dsp:spPr>
        <a:xfrm>
          <a:off x="2021984" y="558"/>
          <a:ext cx="5754879" cy="50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021984" y="558"/>
        <a:ext cx="5754879" cy="500078"/>
      </dsp:txXfrm>
    </dsp:sp>
    <dsp:sp modelId="{ED86458A-9447-4741-BAEA-BB12EB8916D6}">
      <dsp:nvSpPr>
        <dsp:cNvPr id="0" name=""/>
        <dsp:cNvSpPr/>
      </dsp:nvSpPr>
      <dsp:spPr>
        <a:xfrm>
          <a:off x="0" y="558"/>
          <a:ext cx="2021984" cy="50007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416" y="24974"/>
        <a:ext cx="1973152" cy="475662"/>
      </dsp:txXfrm>
    </dsp:sp>
    <dsp:sp modelId="{96F87815-AF5B-4DD2-A84D-FF2E64A7BBA3}">
      <dsp:nvSpPr>
        <dsp:cNvPr id="0" name=""/>
        <dsp:cNvSpPr/>
      </dsp:nvSpPr>
      <dsp:spPr>
        <a:xfrm>
          <a:off x="0" y="500636"/>
          <a:ext cx="7776864" cy="1000306"/>
        </a:xfrm>
        <a:prstGeom prst="rect">
          <a:avLst/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就因為我的個性，別人越是不想，我越是想去嘗試看看。</a:t>
          </a:r>
          <a:endParaRPr lang="zh-TW" altLang="en-US" sz="2400" kern="1200" dirty="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500636"/>
        <a:ext cx="7776864" cy="1000306"/>
      </dsp:txXfrm>
    </dsp:sp>
    <dsp:sp modelId="{C65B4D50-CDEF-43F1-94E0-419D31CB18DB}">
      <dsp:nvSpPr>
        <dsp:cNvPr id="0" name=""/>
        <dsp:cNvSpPr/>
      </dsp:nvSpPr>
      <dsp:spPr>
        <a:xfrm>
          <a:off x="2021984" y="1525947"/>
          <a:ext cx="5754879" cy="50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021984" y="1525947"/>
        <a:ext cx="5754879" cy="500078"/>
      </dsp:txXfrm>
    </dsp:sp>
    <dsp:sp modelId="{C96F753D-62D5-4199-9100-CC3763481C4E}">
      <dsp:nvSpPr>
        <dsp:cNvPr id="0" name=""/>
        <dsp:cNvSpPr/>
      </dsp:nvSpPr>
      <dsp:spPr>
        <a:xfrm>
          <a:off x="0" y="1525947"/>
          <a:ext cx="2021984" cy="50007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416" y="1550363"/>
        <a:ext cx="1973152" cy="475662"/>
      </dsp:txXfrm>
    </dsp:sp>
    <dsp:sp modelId="{4FF6038B-B2AC-42FD-8E1B-E0DBDE901E8B}">
      <dsp:nvSpPr>
        <dsp:cNvPr id="0" name=""/>
        <dsp:cNvSpPr/>
      </dsp:nvSpPr>
      <dsp:spPr>
        <a:xfrm>
          <a:off x="0" y="2026025"/>
          <a:ext cx="7776864" cy="1000306"/>
        </a:xfrm>
        <a:prstGeom prst="rect">
          <a:avLst/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當初會想選會計系是因為喜歡會計、覺得會計很有挑戰性，因為我個人喜歡挑戰困難的事物，</a:t>
          </a:r>
          <a:endParaRPr lang="zh-TW" alt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026025"/>
        <a:ext cx="7776864" cy="1000306"/>
      </dsp:txXfrm>
    </dsp:sp>
    <dsp:sp modelId="{2DF8ADB7-B258-47A5-846A-8C5B88CAACA8}">
      <dsp:nvSpPr>
        <dsp:cNvPr id="0" name=""/>
        <dsp:cNvSpPr/>
      </dsp:nvSpPr>
      <dsp:spPr>
        <a:xfrm>
          <a:off x="2021984" y="3051336"/>
          <a:ext cx="5754879" cy="50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021984" y="3051336"/>
        <a:ext cx="5754879" cy="500078"/>
      </dsp:txXfrm>
    </dsp:sp>
    <dsp:sp modelId="{AB449CE1-4C3E-43DD-8810-476546F3947C}">
      <dsp:nvSpPr>
        <dsp:cNvPr id="0" name=""/>
        <dsp:cNvSpPr/>
      </dsp:nvSpPr>
      <dsp:spPr>
        <a:xfrm>
          <a:off x="0" y="3051336"/>
          <a:ext cx="2021984" cy="50007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zh-TW" alt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416" y="3075752"/>
        <a:ext cx="1973152" cy="475662"/>
      </dsp:txXfrm>
    </dsp:sp>
    <dsp:sp modelId="{6A798FFB-CB4D-4368-96E9-D463FDF7D7E8}">
      <dsp:nvSpPr>
        <dsp:cNvPr id="0" name=""/>
        <dsp:cNvSpPr/>
      </dsp:nvSpPr>
      <dsp:spPr>
        <a:xfrm>
          <a:off x="0" y="3551414"/>
          <a:ext cx="7776864" cy="1000306"/>
        </a:xfrm>
        <a:prstGeom prst="rect">
          <a:avLst/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因為這樣，我統測填選自願時，全部都填會計，放棄了想財經的意念。</a:t>
          </a:r>
          <a:endParaRPr lang="zh-TW" alt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3551414"/>
        <a:ext cx="7776864" cy="10003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C132D-43EE-4C80-80A7-766635FB7D95}">
      <dsp:nvSpPr>
        <dsp:cNvPr id="0" name=""/>
        <dsp:cNvSpPr/>
      </dsp:nvSpPr>
      <dsp:spPr>
        <a:xfrm>
          <a:off x="7171661" y="-800777"/>
          <a:ext cx="6225843" cy="6225843"/>
        </a:xfrm>
        <a:prstGeom prst="blockArc">
          <a:avLst>
            <a:gd name="adj1" fmla="val 8100000"/>
            <a:gd name="adj2" fmla="val 13500000"/>
            <a:gd name="adj3" fmla="val 347"/>
          </a:avLst>
        </a:pr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A9281-AB3F-49DA-8FFD-ABF9900FFA76}">
      <dsp:nvSpPr>
        <dsp:cNvPr id="0" name=""/>
        <dsp:cNvSpPr/>
      </dsp:nvSpPr>
      <dsp:spPr>
        <a:xfrm>
          <a:off x="24393" y="660625"/>
          <a:ext cx="7334459" cy="13210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1048597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6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我覺得我選對學校和科系了，老師們的細心教導讓我更認識了會計和考會計師所需要的專業知識，</a:t>
          </a:r>
          <a:endParaRPr lang="zh-TW" alt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393" y="660625"/>
        <a:ext cx="7334459" cy="1321066"/>
      </dsp:txXfrm>
    </dsp:sp>
    <dsp:sp modelId="{92403889-0892-4A57-9BF9-770C282CB781}">
      <dsp:nvSpPr>
        <dsp:cNvPr id="0" name=""/>
        <dsp:cNvSpPr/>
      </dsp:nvSpPr>
      <dsp:spPr>
        <a:xfrm>
          <a:off x="6533185" y="495492"/>
          <a:ext cx="1651333" cy="1651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45310-2FAA-439A-8BF8-78C9E62296D5}">
      <dsp:nvSpPr>
        <dsp:cNvPr id="0" name=""/>
        <dsp:cNvSpPr/>
      </dsp:nvSpPr>
      <dsp:spPr>
        <a:xfrm>
          <a:off x="24393" y="2642595"/>
          <a:ext cx="7334459" cy="13210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1048597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6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原本以為國立學校比較多放任學生的老師，但我來唸屏商技才發現，每個老師都整理好</a:t>
          </a:r>
          <a:r>
            <a:rPr lang="en-US" altLang="zh-TW" sz="26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PPT</a:t>
          </a:r>
          <a:r>
            <a:rPr lang="zh-TW" altLang="zh-TW" sz="2600" kern="1200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給學生看，讓學生能更輕鬆的學習。</a:t>
          </a:r>
          <a:endParaRPr lang="zh-TW" alt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393" y="2642595"/>
        <a:ext cx="7334459" cy="1321066"/>
      </dsp:txXfrm>
    </dsp:sp>
    <dsp:sp modelId="{7E68810D-49D9-4E3A-8A2B-07F149678B21}">
      <dsp:nvSpPr>
        <dsp:cNvPr id="0" name=""/>
        <dsp:cNvSpPr/>
      </dsp:nvSpPr>
      <dsp:spPr>
        <a:xfrm>
          <a:off x="6533185" y="2477462"/>
          <a:ext cx="1651333" cy="1651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6C7A9-EA26-48C1-8D39-D7C826CCDE9C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0DE92-7F03-4C38-808D-A838CDDA45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84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0DE92-7F03-4C38-808D-A838CDDA457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25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7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C8230D-D502-45FB-9678-40EC86C8828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E22B6D-D3F6-43FE-8F88-5F9A7BE0AD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57301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sz="4400" b="1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我為何選讀屏商會計系</a:t>
            </a:r>
            <a:endParaRPr lang="zh-TW" altLang="zh-TW" sz="4400" kern="120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r>
              <a:rPr lang="en-US" altLang="zh-TW" sz="4400" b="1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 </a:t>
            </a:r>
            <a:endParaRPr lang="zh-TW" altLang="zh-TW" sz="4400" kern="1200" dirty="0" smtClean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r>
              <a:rPr lang="zh-TW" altLang="zh-TW" sz="440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班級：四會一乙</a:t>
            </a:r>
          </a:p>
          <a:p>
            <a:pPr algn="ctr"/>
            <a:r>
              <a:rPr lang="zh-TW" altLang="zh-TW" sz="440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姓名：李育齊</a:t>
            </a:r>
          </a:p>
          <a:p>
            <a:pPr algn="ctr"/>
            <a:r>
              <a:rPr lang="zh-TW" altLang="zh-TW" sz="440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學號：</a:t>
            </a:r>
            <a:r>
              <a:rPr lang="en-US" altLang="zh-TW" sz="440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102404221</a:t>
            </a:r>
            <a:endParaRPr lang="zh-TW" altLang="zh-TW" sz="4400" kern="1200" dirty="0">
              <a:solidFill>
                <a:schemeClr val="accent1">
                  <a:lumMod val="5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62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7467600" cy="1143000"/>
          </a:xfrm>
        </p:spPr>
        <p:txBody>
          <a:bodyPr vert="horz" anchor="b">
            <a:noAutofit/>
          </a:bodyPr>
          <a:lstStyle/>
          <a:p>
            <a:pPr algn="ctr"/>
            <a:r>
              <a:rPr lang="zh-TW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04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835911753"/>
              </p:ext>
            </p:extLst>
          </p:nvPr>
        </p:nvGraphicFramePr>
        <p:xfrm>
          <a:off x="611560" y="908720"/>
          <a:ext cx="7776864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944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F76339-F735-4689-A21C-F49FDCF32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5F76339-F735-4689-A21C-F49FDCF329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86458A-9447-4741-BAEA-BB12EB891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ED86458A-9447-4741-BAEA-BB12EB891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3806C5-E1CA-48DE-AE59-809474FF5C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A3806C5-E1CA-48DE-AE59-809474FF5C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F87815-AF5B-4DD2-A84D-FF2E64A7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96F87815-AF5B-4DD2-A84D-FF2E64A7B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FDA432-34A1-468B-A6BF-166200D45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BFDA432-34A1-468B-A6BF-166200D454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F753D-62D5-4199-9100-CC3763481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C96F753D-62D5-4199-9100-CC3763481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5B4D50-CDEF-43F1-94E0-419D31CB18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C65B4D50-CDEF-43F1-94E0-419D31CB18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6038B-B2AC-42FD-8E1B-E0DBDE901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4FF6038B-B2AC-42FD-8E1B-E0DBDE901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03223-00E9-4C6A-B720-0118C4901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A1303223-00E9-4C6A-B720-0118C4901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449CE1-4C3E-43DD-8810-476546F394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AB449CE1-4C3E-43DD-8810-476546F394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F8ADB7-B258-47A5-846A-8C5B88CAA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2DF8ADB7-B258-47A5-846A-8C5B88CAA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798FFB-CB4D-4368-96E9-D463FDF7D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6A798FFB-CB4D-4368-96E9-D463FDF7D7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697615980"/>
              </p:ext>
            </p:extLst>
          </p:nvPr>
        </p:nvGraphicFramePr>
        <p:xfrm>
          <a:off x="539552" y="980728"/>
          <a:ext cx="8208912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89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34C132D-43EE-4C80-80A7-766635FB7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E34C132D-43EE-4C80-80A7-766635FB7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E34C132D-43EE-4C80-80A7-766635FB7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E34C132D-43EE-4C80-80A7-766635FB7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graphicEl>
                                              <a:dgm id="{E34C132D-43EE-4C80-80A7-766635FB7D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403889-0892-4A57-9BF9-770C282CB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92403889-0892-4A57-9BF9-770C282CB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92403889-0892-4A57-9BF9-770C282CB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graphicEl>
                                              <a:dgm id="{92403889-0892-4A57-9BF9-770C282CB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92403889-0892-4A57-9BF9-770C282CB7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0EA9281-AB3F-49DA-8FFD-ABF9900F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E0EA9281-AB3F-49DA-8FFD-ABF9900F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graphicEl>
                                              <a:dgm id="{E0EA9281-AB3F-49DA-8FFD-ABF9900F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graphicEl>
                                              <a:dgm id="{E0EA9281-AB3F-49DA-8FFD-ABF9900F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graphicEl>
                                              <a:dgm id="{E0EA9281-AB3F-49DA-8FFD-ABF9900FF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68810D-49D9-4E3A-8A2B-07F149678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7E68810D-49D9-4E3A-8A2B-07F149678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graphicEl>
                                              <a:dgm id="{7E68810D-49D9-4E3A-8A2B-07F149678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graphicEl>
                                              <a:dgm id="{7E68810D-49D9-4E3A-8A2B-07F149678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dgm id="{7E68810D-49D9-4E3A-8A2B-07F149678B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945310-2FAA-439A-8BF8-78C9E6229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graphicEl>
                                              <a:dgm id="{6C945310-2FAA-439A-8BF8-78C9E6229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graphicEl>
                                              <a:dgm id="{6C945310-2FAA-439A-8BF8-78C9E6229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graphicEl>
                                              <a:dgm id="{6C945310-2FAA-439A-8BF8-78C9E6229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graphicEl>
                                              <a:dgm id="{6C945310-2FAA-439A-8BF8-78C9E62296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大綱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2916111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49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求學歷程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677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242284063"/>
              </p:ext>
            </p:extLst>
          </p:nvPr>
        </p:nvGraphicFramePr>
        <p:xfrm>
          <a:off x="107504" y="332656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125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0" hangingPunct="0"/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613059264"/>
              </p:ext>
            </p:extLst>
          </p:nvPr>
        </p:nvGraphicFramePr>
        <p:xfrm>
          <a:off x="395536" y="836712"/>
          <a:ext cx="80648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42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EA59F6-C205-4673-9A3A-AF72B0878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F2EA59F6-C205-4673-9A3A-AF72B08789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F2EA59F6-C205-4673-9A3A-AF72B0878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F2EA59F6-C205-4673-9A3A-AF72B0878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932A6A-E7F5-4A62-8E98-21075082C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19932A6A-E7F5-4A62-8E98-21075082C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19932A6A-E7F5-4A62-8E98-21075082C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19932A6A-E7F5-4A62-8E98-21075082C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1B5E30-E259-4865-88EA-F00EE1AE0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FB1B5E30-E259-4865-88EA-F00EE1AE0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FB1B5E30-E259-4865-88EA-F00EE1AE0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FB1B5E30-E259-4865-88EA-F00EE1AE0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7467600" cy="1143000"/>
          </a:xfrm>
        </p:spPr>
        <p:txBody>
          <a:bodyPr vert="horz" anchor="b">
            <a:noAutofit/>
          </a:bodyPr>
          <a:lstStyle/>
          <a:p>
            <a:pPr algn="ctr"/>
            <a:r>
              <a:rPr lang="zh-TW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升學的選擇</a:t>
            </a:r>
          </a:p>
        </p:txBody>
      </p:sp>
    </p:spTree>
    <p:extLst>
      <p:ext uri="{BB962C8B-B14F-4D97-AF65-F5344CB8AC3E}">
        <p14:creationId xmlns:p14="http://schemas.microsoft.com/office/powerpoint/2010/main" val="330776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80241701"/>
              </p:ext>
            </p:extLst>
          </p:nvPr>
        </p:nvGraphicFramePr>
        <p:xfrm>
          <a:off x="395536" y="1412776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585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7467600" cy="1143000"/>
          </a:xfrm>
        </p:spPr>
        <p:txBody>
          <a:bodyPr vert="horz" anchor="b">
            <a:noAutofit/>
          </a:bodyPr>
          <a:lstStyle/>
          <a:p>
            <a:pPr algn="ctr"/>
            <a:r>
              <a:rPr lang="zh-TW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就讀後的感想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67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0" hangingPunct="0"/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620754708"/>
              </p:ext>
            </p:extLst>
          </p:nvPr>
        </p:nvGraphicFramePr>
        <p:xfrm>
          <a:off x="107504" y="692696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01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84BA5C-2FA9-4B2A-B1E6-6035F0858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8384BA5C-2FA9-4B2A-B1E6-6035F0858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CBF202-749B-4636-838D-4C5901419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61CBF202-749B-4636-838D-4C5901419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A4DC6DB-6226-4C36-A705-75F74928C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BA4DC6DB-6226-4C36-A705-75F74928C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4531C2-F6F5-485F-A6D5-813DFDFC2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714531C2-F6F5-485F-A6D5-813DFDFC2E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865D4DB-6F5C-4077-8434-6DCACEABD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2865D4DB-6F5C-4077-8434-6DCACEABD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B2BF2-E631-408B-8EB9-D053B3315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6DAB2BF2-E631-408B-8EB9-D053B3315F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1FE3D3-2774-47B8-A5FE-9605E5024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641FE3D3-2774-47B8-A5FE-9605E5024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472</Words>
  <Application>Microsoft Office PowerPoint</Application>
  <PresentationFormat>如螢幕大小 (4:3)</PresentationFormat>
  <Paragraphs>40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壁窗</vt:lpstr>
      <vt:lpstr>我為何選讀屏商會計系   班級：四會一乙 姓名：李育齊 學號：102404221</vt:lpstr>
      <vt:lpstr>大綱 </vt:lpstr>
      <vt:lpstr>求學歷程</vt:lpstr>
      <vt:lpstr>PowerPoint 簡報</vt:lpstr>
      <vt:lpstr>    </vt:lpstr>
      <vt:lpstr>升學的選擇</vt:lpstr>
      <vt:lpstr>PowerPoint 簡報</vt:lpstr>
      <vt:lpstr>就讀後的感想</vt:lpstr>
      <vt:lpstr>    </vt:lpstr>
      <vt:lpstr>結語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我為何選讀屏商會計系   班級：四會一乙 姓名：李育齊 學號：102404221</dc:title>
  <dc:creator>Yuchi</dc:creator>
  <cp:lastModifiedBy>Yuchi</cp:lastModifiedBy>
  <cp:revision>9</cp:revision>
  <dcterms:created xsi:type="dcterms:W3CDTF">2013-09-26T12:05:01Z</dcterms:created>
  <dcterms:modified xsi:type="dcterms:W3CDTF">2013-09-26T15:45:23Z</dcterms:modified>
</cp:coreProperties>
</file>