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30573463920408E-2"/>
          <c:y val="0.2379548840795645"/>
          <c:w val="0.85200038239864406"/>
          <c:h val="0.68100220566880432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畢業後就業種類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1EF9EA69-5DD3-4189-B98D-74D8B4923C5B}" type="CATEGORYNAME">
                      <a:rPr lang="zh-TW" altLang="en-US"/>
                      <a:pPr/>
                      <a:t>[類別名稱]</a:t>
                    </a:fld>
                    <a:r>
                      <a:rPr lang="zh-TW" altLang="en-US" baseline="0"/>
                      <a:t>
</a:t>
                    </a:r>
                    <a:r>
                      <a:rPr lang="en-US" altLang="zh-TW" baseline="0"/>
                      <a:t>16</a:t>
                    </a:r>
                    <a:r>
                      <a:rPr lang="zh-TW" altLang="en-US" baseline="0"/>
                      <a:t>種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80F281C-5EDB-47BF-B67B-18A7E9DD671D}" type="CATEGORYNAME">
                      <a:rPr lang="zh-TW" altLang="en-US"/>
                      <a:pPr/>
                      <a:t>[類別名稱]</a:t>
                    </a:fld>
                    <a:r>
                      <a:rPr lang="zh-TW" altLang="en-US" baseline="0"/>
                      <a:t>
</a:t>
                    </a:r>
                    <a:r>
                      <a:rPr lang="en-US" altLang="zh-TW" baseline="0"/>
                      <a:t>20</a:t>
                    </a:r>
                    <a:r>
                      <a:rPr lang="zh-TW" altLang="en-US" baseline="0"/>
                      <a:t>種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工作表1!$A$2:$A$3</c:f>
              <c:strCache>
                <c:ptCount val="2"/>
                <c:pt idx="0">
                  <c:v>企業</c:v>
                </c:pt>
                <c:pt idx="1">
                  <c:v>政府機構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16</c:v>
                </c:pt>
                <c:pt idx="1">
                  <c:v>20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7CD0B-D5CB-4132-8137-9873BC6AB75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DCC5092-1355-452E-884B-7213DEC68B81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畢業</a:t>
          </a:r>
        </a:p>
      </dgm:t>
    </dgm:pt>
    <dgm:pt modelId="{0EFEBE4D-8BF9-43DE-89DB-5F51E17F8923}" type="parTrans" cxnId="{BC2C267A-E04B-467F-9368-F6A4096E0421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9F428D6-49ED-4CAC-8BFD-B6FFEE719359}" type="sibTrans" cxnId="{BC2C267A-E04B-467F-9368-F6A4096E042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5C6583F-C2A8-47FC-94C2-67D93EE609A4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就業</a:t>
          </a:r>
        </a:p>
      </dgm:t>
    </dgm:pt>
    <dgm:pt modelId="{77217BD1-3FA9-4404-953F-D71CE93123DB}" type="parTrans" cxnId="{EACDD6B5-9235-4339-92A3-08DBE05627C9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FABC32A-8C3C-48DE-A25F-5127814C8D3B}" type="sibTrans" cxnId="{EACDD6B5-9235-4339-92A3-08DBE05627C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304D424-8950-40BE-88B6-8A81C7A797CA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升學</a:t>
          </a:r>
        </a:p>
      </dgm:t>
    </dgm:pt>
    <dgm:pt modelId="{0F6B4E21-90C5-485D-8175-1B7075835498}" type="parTrans" cxnId="{B0091D53-A016-428E-AB1E-05A594D3889E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AA2FD6B-EEBE-4A1C-AFD7-EAC53D542406}" type="sibTrans" cxnId="{B0091D53-A016-428E-AB1E-05A594D3889E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C7EDC28-6F04-4928-8040-9C2500CDBF89}" type="pres">
      <dgm:prSet presAssocID="{0AF7CD0B-D5CB-4132-8137-9873BC6AB7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A8A69ED-1213-4C6F-AF2E-EA3EC432DD2A}" type="pres">
      <dgm:prSet presAssocID="{6DCC5092-1355-452E-884B-7213DEC68B81}" presName="node" presStyleLbl="node1" presStyleIdx="0" presStyleCnt="3" custRadScaleRad="99375" custRadScaleInc="-6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DE6B5E-A2D0-466E-B093-1A4DFCC337A9}" type="pres">
      <dgm:prSet presAssocID="{D9F428D6-49ED-4CAC-8BFD-B6FFEE719359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zh-TW" altLang="en-US"/>
        </a:p>
      </dgm:t>
    </dgm:pt>
    <dgm:pt modelId="{DAA6B6ED-87E9-4FA2-A6F8-CB32AB94DC71}" type="pres">
      <dgm:prSet presAssocID="{D9F428D6-49ED-4CAC-8BFD-B6FFEE719359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EEF2C1A6-DC3F-4814-9115-EFB137679A10}" type="pres">
      <dgm:prSet presAssocID="{05C6583F-C2A8-47FC-94C2-67D93EE609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5B4B76-FE0D-4EC7-BAD9-C5A1AB1005AC}" type="pres">
      <dgm:prSet presAssocID="{AFABC32A-8C3C-48DE-A25F-5127814C8D3B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6FB8A906-369E-435C-9B35-20214602EC8B}" type="pres">
      <dgm:prSet presAssocID="{AFABC32A-8C3C-48DE-A25F-5127814C8D3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E07A79B1-42E7-4795-AA48-1D30B06A47F8}" type="pres">
      <dgm:prSet presAssocID="{B304D424-8950-40BE-88B6-8A81C7A797C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6D5831-7744-4191-8E9B-34D3E91E376E}" type="pres">
      <dgm:prSet presAssocID="{DAA2FD6B-EEBE-4A1C-AFD7-EAC53D542406}" presName="sibTrans" presStyleLbl="sibTrans2D1" presStyleIdx="2" presStyleCnt="3" custAng="10780528"/>
      <dgm:spPr>
        <a:prstGeom prst="rightArrow">
          <a:avLst/>
        </a:prstGeom>
      </dgm:spPr>
      <dgm:t>
        <a:bodyPr/>
        <a:lstStyle/>
        <a:p>
          <a:endParaRPr lang="zh-TW" altLang="en-US"/>
        </a:p>
      </dgm:t>
    </dgm:pt>
    <dgm:pt modelId="{A354C8B5-1FE9-4B9C-B60E-F26A30CDBFAA}" type="pres">
      <dgm:prSet presAssocID="{DAA2FD6B-EEBE-4A1C-AFD7-EAC53D542406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02EDBE60-F706-4EAA-9972-7071FA426446}" type="presOf" srcId="{AFABC32A-8C3C-48DE-A25F-5127814C8D3B}" destId="{6FB8A906-369E-435C-9B35-20214602EC8B}" srcOrd="1" destOrd="0" presId="urn:microsoft.com/office/officeart/2005/8/layout/cycle7"/>
    <dgm:cxn modelId="{BC2C267A-E04B-467F-9368-F6A4096E0421}" srcId="{0AF7CD0B-D5CB-4132-8137-9873BC6AB756}" destId="{6DCC5092-1355-452E-884B-7213DEC68B81}" srcOrd="0" destOrd="0" parTransId="{0EFEBE4D-8BF9-43DE-89DB-5F51E17F8923}" sibTransId="{D9F428D6-49ED-4CAC-8BFD-B6FFEE719359}"/>
    <dgm:cxn modelId="{91B2658E-0AE8-4074-9288-CD63E0BD8700}" type="presOf" srcId="{DAA2FD6B-EEBE-4A1C-AFD7-EAC53D542406}" destId="{816D5831-7744-4191-8E9B-34D3E91E376E}" srcOrd="0" destOrd="0" presId="urn:microsoft.com/office/officeart/2005/8/layout/cycle7"/>
    <dgm:cxn modelId="{C9BD3292-9E1F-4A73-9F85-F515C12997FF}" type="presOf" srcId="{0AF7CD0B-D5CB-4132-8137-9873BC6AB756}" destId="{BC7EDC28-6F04-4928-8040-9C2500CDBF89}" srcOrd="0" destOrd="0" presId="urn:microsoft.com/office/officeart/2005/8/layout/cycle7"/>
    <dgm:cxn modelId="{F31B565A-C862-400A-B51D-E06724EE595D}" type="presOf" srcId="{DAA2FD6B-EEBE-4A1C-AFD7-EAC53D542406}" destId="{A354C8B5-1FE9-4B9C-B60E-F26A30CDBFAA}" srcOrd="1" destOrd="0" presId="urn:microsoft.com/office/officeart/2005/8/layout/cycle7"/>
    <dgm:cxn modelId="{B76E22A9-B988-4DDF-BAC1-8EB689B5E2DF}" type="presOf" srcId="{B304D424-8950-40BE-88B6-8A81C7A797CA}" destId="{E07A79B1-42E7-4795-AA48-1D30B06A47F8}" srcOrd="0" destOrd="0" presId="urn:microsoft.com/office/officeart/2005/8/layout/cycle7"/>
    <dgm:cxn modelId="{B0091D53-A016-428E-AB1E-05A594D3889E}" srcId="{0AF7CD0B-D5CB-4132-8137-9873BC6AB756}" destId="{B304D424-8950-40BE-88B6-8A81C7A797CA}" srcOrd="2" destOrd="0" parTransId="{0F6B4E21-90C5-485D-8175-1B7075835498}" sibTransId="{DAA2FD6B-EEBE-4A1C-AFD7-EAC53D542406}"/>
    <dgm:cxn modelId="{43066DF3-2F68-426B-94D4-B05034254C08}" type="presOf" srcId="{6DCC5092-1355-452E-884B-7213DEC68B81}" destId="{0A8A69ED-1213-4C6F-AF2E-EA3EC432DD2A}" srcOrd="0" destOrd="0" presId="urn:microsoft.com/office/officeart/2005/8/layout/cycle7"/>
    <dgm:cxn modelId="{C9159E15-0701-459E-825C-C4E6206D422B}" type="presOf" srcId="{AFABC32A-8C3C-48DE-A25F-5127814C8D3B}" destId="{305B4B76-FE0D-4EC7-BAD9-C5A1AB1005AC}" srcOrd="0" destOrd="0" presId="urn:microsoft.com/office/officeart/2005/8/layout/cycle7"/>
    <dgm:cxn modelId="{EACDD6B5-9235-4339-92A3-08DBE05627C9}" srcId="{0AF7CD0B-D5CB-4132-8137-9873BC6AB756}" destId="{05C6583F-C2A8-47FC-94C2-67D93EE609A4}" srcOrd="1" destOrd="0" parTransId="{77217BD1-3FA9-4404-953F-D71CE93123DB}" sibTransId="{AFABC32A-8C3C-48DE-A25F-5127814C8D3B}"/>
    <dgm:cxn modelId="{6BBF1451-C316-4B8C-929A-B011266D2F1C}" type="presOf" srcId="{05C6583F-C2A8-47FC-94C2-67D93EE609A4}" destId="{EEF2C1A6-DC3F-4814-9115-EFB137679A10}" srcOrd="0" destOrd="0" presId="urn:microsoft.com/office/officeart/2005/8/layout/cycle7"/>
    <dgm:cxn modelId="{59948DE3-722D-4307-BDD4-591417C4E25D}" type="presOf" srcId="{D9F428D6-49ED-4CAC-8BFD-B6FFEE719359}" destId="{9EDE6B5E-A2D0-466E-B093-1A4DFCC337A9}" srcOrd="0" destOrd="0" presId="urn:microsoft.com/office/officeart/2005/8/layout/cycle7"/>
    <dgm:cxn modelId="{DA41C215-679D-49AE-94DA-AA890842032A}" type="presOf" srcId="{D9F428D6-49ED-4CAC-8BFD-B6FFEE719359}" destId="{DAA6B6ED-87E9-4FA2-A6F8-CB32AB94DC71}" srcOrd="1" destOrd="0" presId="urn:microsoft.com/office/officeart/2005/8/layout/cycle7"/>
    <dgm:cxn modelId="{DDD7E305-874B-49CD-A29E-65D5B9DD17BA}" type="presParOf" srcId="{BC7EDC28-6F04-4928-8040-9C2500CDBF89}" destId="{0A8A69ED-1213-4C6F-AF2E-EA3EC432DD2A}" srcOrd="0" destOrd="0" presId="urn:microsoft.com/office/officeart/2005/8/layout/cycle7"/>
    <dgm:cxn modelId="{57699DFA-B8DE-485B-9260-F88BD1CCDD64}" type="presParOf" srcId="{BC7EDC28-6F04-4928-8040-9C2500CDBF89}" destId="{9EDE6B5E-A2D0-466E-B093-1A4DFCC337A9}" srcOrd="1" destOrd="0" presId="urn:microsoft.com/office/officeart/2005/8/layout/cycle7"/>
    <dgm:cxn modelId="{749375DB-3183-4BC6-B891-FE6743CDFB13}" type="presParOf" srcId="{9EDE6B5E-A2D0-466E-B093-1A4DFCC337A9}" destId="{DAA6B6ED-87E9-4FA2-A6F8-CB32AB94DC71}" srcOrd="0" destOrd="0" presId="urn:microsoft.com/office/officeart/2005/8/layout/cycle7"/>
    <dgm:cxn modelId="{C59110F5-0B2F-49A0-BDC5-47209784FB04}" type="presParOf" srcId="{BC7EDC28-6F04-4928-8040-9C2500CDBF89}" destId="{EEF2C1A6-DC3F-4814-9115-EFB137679A10}" srcOrd="2" destOrd="0" presId="urn:microsoft.com/office/officeart/2005/8/layout/cycle7"/>
    <dgm:cxn modelId="{501691F0-5598-4A6D-9A55-1C596C37ACFD}" type="presParOf" srcId="{BC7EDC28-6F04-4928-8040-9C2500CDBF89}" destId="{305B4B76-FE0D-4EC7-BAD9-C5A1AB1005AC}" srcOrd="3" destOrd="0" presId="urn:microsoft.com/office/officeart/2005/8/layout/cycle7"/>
    <dgm:cxn modelId="{13AC12B3-83E0-423A-B0BC-8C2A90071B05}" type="presParOf" srcId="{305B4B76-FE0D-4EC7-BAD9-C5A1AB1005AC}" destId="{6FB8A906-369E-435C-9B35-20214602EC8B}" srcOrd="0" destOrd="0" presId="urn:microsoft.com/office/officeart/2005/8/layout/cycle7"/>
    <dgm:cxn modelId="{F19DE1D9-0B4B-4163-B235-0AFAF1C8B7E5}" type="presParOf" srcId="{BC7EDC28-6F04-4928-8040-9C2500CDBF89}" destId="{E07A79B1-42E7-4795-AA48-1D30B06A47F8}" srcOrd="4" destOrd="0" presId="urn:microsoft.com/office/officeart/2005/8/layout/cycle7"/>
    <dgm:cxn modelId="{B0BCC8F8-4CD4-4EA4-945A-DFA283031D10}" type="presParOf" srcId="{BC7EDC28-6F04-4928-8040-9C2500CDBF89}" destId="{816D5831-7744-4191-8E9B-34D3E91E376E}" srcOrd="5" destOrd="0" presId="urn:microsoft.com/office/officeart/2005/8/layout/cycle7"/>
    <dgm:cxn modelId="{4B693BF2-BD81-47DD-B030-B6D81A35A923}" type="presParOf" srcId="{816D5831-7744-4191-8E9B-34D3E91E376E}" destId="{A354C8B5-1FE9-4B9C-B60E-F26A30CDBFA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23FA6E-D4DD-43C6-BA66-20613DB0D49D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F429CF55-F0F4-4651-B3B5-5DBBFC7B09B7}">
      <dgm:prSet phldrT="[文字]" custT="1"/>
      <dgm:spPr/>
      <dgm:t>
        <a:bodyPr/>
        <a:lstStyle/>
        <a:p>
          <a:r>
            <a:rPr lang="zh-TW" altLang="en-US" sz="1200"/>
            <a:t>稅務專業</a:t>
          </a:r>
        </a:p>
      </dgm:t>
    </dgm:pt>
    <dgm:pt modelId="{28101C81-FBD0-4F72-931A-40226CF0E24E}" type="parTrans" cxnId="{F0EC01C6-2AA4-4D63-8422-75FDC124D1B9}">
      <dgm:prSet/>
      <dgm:spPr/>
      <dgm:t>
        <a:bodyPr/>
        <a:lstStyle/>
        <a:p>
          <a:endParaRPr lang="zh-TW" altLang="en-US"/>
        </a:p>
      </dgm:t>
    </dgm:pt>
    <dgm:pt modelId="{6F2E3ECF-90B8-4B1A-892F-0DDF2E0D9172}" type="sibTrans" cxnId="{F0EC01C6-2AA4-4D63-8422-75FDC124D1B9}">
      <dgm:prSet/>
      <dgm:spPr/>
      <dgm:t>
        <a:bodyPr/>
        <a:lstStyle/>
        <a:p>
          <a:endParaRPr lang="zh-TW" altLang="en-US"/>
        </a:p>
      </dgm:t>
    </dgm:pt>
    <dgm:pt modelId="{E34F99CB-A720-46E4-8A43-C04A6D68D040}">
      <dgm:prSet phldrT="[文字]" custT="1"/>
      <dgm:spPr/>
      <dgm:t>
        <a:bodyPr/>
        <a:lstStyle/>
        <a:p>
          <a:r>
            <a:rPr lang="zh-TW" altLang="en-US" sz="1200"/>
            <a:t>企業</a:t>
          </a:r>
        </a:p>
      </dgm:t>
    </dgm:pt>
    <dgm:pt modelId="{AC589FE3-6FE0-4515-9DA5-8F6DB70220F8}" type="parTrans" cxnId="{DD13529D-4AE3-43FF-A835-0229015C526C}">
      <dgm:prSet/>
      <dgm:spPr/>
      <dgm:t>
        <a:bodyPr/>
        <a:lstStyle/>
        <a:p>
          <a:endParaRPr lang="zh-TW" altLang="en-US"/>
        </a:p>
      </dgm:t>
    </dgm:pt>
    <dgm:pt modelId="{82BAA294-6F7E-4A23-AD77-DAF7B4B26FE7}" type="sibTrans" cxnId="{DD13529D-4AE3-43FF-A835-0229015C526C}">
      <dgm:prSet/>
      <dgm:spPr/>
      <dgm:t>
        <a:bodyPr/>
        <a:lstStyle/>
        <a:p>
          <a:endParaRPr lang="zh-TW" altLang="en-US"/>
        </a:p>
      </dgm:t>
    </dgm:pt>
    <dgm:pt modelId="{48F0A1C1-67C9-4C29-B88C-82381F6E74D9}">
      <dgm:prSet phldrT="[文字]" custT="1"/>
      <dgm:spPr/>
      <dgm:t>
        <a:bodyPr/>
        <a:lstStyle/>
        <a:p>
          <a:r>
            <a:rPr lang="zh-TW" altLang="en-US" sz="1200"/>
            <a:t>稅務會計</a:t>
          </a:r>
        </a:p>
      </dgm:t>
    </dgm:pt>
    <dgm:pt modelId="{AE154CD5-4D78-424C-8449-DA7BC41FF43D}" type="parTrans" cxnId="{4CE98442-4608-4965-B122-819CBD8E6777}">
      <dgm:prSet/>
      <dgm:spPr/>
      <dgm:t>
        <a:bodyPr/>
        <a:lstStyle/>
        <a:p>
          <a:endParaRPr lang="zh-TW" altLang="en-US"/>
        </a:p>
      </dgm:t>
    </dgm:pt>
    <dgm:pt modelId="{5891C7EB-7298-4CE7-84B7-A7C7B5754BCA}" type="sibTrans" cxnId="{4CE98442-4608-4965-B122-819CBD8E6777}">
      <dgm:prSet/>
      <dgm:spPr/>
      <dgm:t>
        <a:bodyPr/>
        <a:lstStyle/>
        <a:p>
          <a:endParaRPr lang="zh-TW" altLang="en-US"/>
        </a:p>
      </dgm:t>
    </dgm:pt>
    <dgm:pt modelId="{C0A7C06D-D785-4603-BEA1-10D6733B377A}">
      <dgm:prSet phldrT="[文字]" custT="1"/>
      <dgm:spPr/>
      <dgm:t>
        <a:bodyPr/>
        <a:lstStyle/>
        <a:p>
          <a:r>
            <a:rPr lang="zh-TW" altLang="en-US" sz="1200" dirty="0"/>
            <a:t>政府機構</a:t>
          </a:r>
        </a:p>
      </dgm:t>
    </dgm:pt>
    <dgm:pt modelId="{F803F5B5-243F-499D-8D0A-4B131274A9AF}" type="parTrans" cxnId="{6042572B-7107-46F3-B153-5A28667B7EB5}">
      <dgm:prSet/>
      <dgm:spPr/>
      <dgm:t>
        <a:bodyPr/>
        <a:lstStyle/>
        <a:p>
          <a:endParaRPr lang="zh-TW" altLang="en-US"/>
        </a:p>
      </dgm:t>
    </dgm:pt>
    <dgm:pt modelId="{EF80157D-93D8-46EB-8F2E-B34DBEC10B88}" type="sibTrans" cxnId="{6042572B-7107-46F3-B153-5A28667B7EB5}">
      <dgm:prSet/>
      <dgm:spPr/>
      <dgm:t>
        <a:bodyPr/>
        <a:lstStyle/>
        <a:p>
          <a:endParaRPr lang="zh-TW" altLang="en-US"/>
        </a:p>
      </dgm:t>
    </dgm:pt>
    <dgm:pt modelId="{1B0BEC17-782A-4007-9EC2-330704EBC7A6}">
      <dgm:prSet phldrT="[文字]" custT="1"/>
      <dgm:spPr/>
      <dgm:t>
        <a:bodyPr/>
        <a:lstStyle/>
        <a:p>
          <a:r>
            <a:rPr lang="zh-TW" altLang="en-US" sz="1200"/>
            <a:t>關務特考</a:t>
          </a:r>
          <a:r>
            <a:rPr lang="en-US" altLang="zh-TW" sz="1200"/>
            <a:t>3</a:t>
          </a:r>
          <a:r>
            <a:rPr lang="zh-TW" altLang="en-US" sz="1200"/>
            <a:t>等</a:t>
          </a:r>
          <a:endParaRPr lang="en-US" altLang="zh-TW" sz="1200"/>
        </a:p>
        <a:p>
          <a:r>
            <a:rPr lang="zh-TW" altLang="en-US" sz="1200"/>
            <a:t>─財稅行政</a:t>
          </a:r>
        </a:p>
      </dgm:t>
    </dgm:pt>
    <dgm:pt modelId="{5DB29DE0-0B13-477B-BDC0-13BFB7C81F9C}" type="parTrans" cxnId="{BF8FD54C-B739-4D9C-930A-FA89F35CFFFF}">
      <dgm:prSet/>
      <dgm:spPr/>
      <dgm:t>
        <a:bodyPr/>
        <a:lstStyle/>
        <a:p>
          <a:endParaRPr lang="zh-TW" altLang="en-US"/>
        </a:p>
      </dgm:t>
    </dgm:pt>
    <dgm:pt modelId="{56C5C518-B29B-42AD-9DFA-11BBF5E06260}" type="sibTrans" cxnId="{BF8FD54C-B739-4D9C-930A-FA89F35CFFFF}">
      <dgm:prSet/>
      <dgm:spPr/>
      <dgm:t>
        <a:bodyPr/>
        <a:lstStyle/>
        <a:p>
          <a:endParaRPr lang="zh-TW" altLang="en-US"/>
        </a:p>
      </dgm:t>
    </dgm:pt>
    <dgm:pt modelId="{06BDCDE6-DED6-411C-A3A1-55356A9859EA}">
      <dgm:prSet custT="1"/>
      <dgm:spPr/>
      <dgm:t>
        <a:bodyPr/>
        <a:lstStyle/>
        <a:p>
          <a:r>
            <a:rPr lang="zh-TW" altLang="en-US" sz="1200"/>
            <a:t>記帳士</a:t>
          </a:r>
        </a:p>
      </dgm:t>
    </dgm:pt>
    <dgm:pt modelId="{683F1DE3-6356-4B3A-87D0-AC2C0B050532}" type="parTrans" cxnId="{4CED2453-4EA6-4E42-843B-44438F2E168F}">
      <dgm:prSet/>
      <dgm:spPr/>
      <dgm:t>
        <a:bodyPr/>
        <a:lstStyle/>
        <a:p>
          <a:endParaRPr lang="zh-TW" altLang="en-US"/>
        </a:p>
      </dgm:t>
    </dgm:pt>
    <dgm:pt modelId="{F4620F9C-7A42-467A-800B-4E0D9F7738A4}" type="sibTrans" cxnId="{4CED2453-4EA6-4E42-843B-44438F2E168F}">
      <dgm:prSet/>
      <dgm:spPr/>
      <dgm:t>
        <a:bodyPr/>
        <a:lstStyle/>
        <a:p>
          <a:endParaRPr lang="zh-TW" altLang="en-US"/>
        </a:p>
      </dgm:t>
    </dgm:pt>
    <dgm:pt modelId="{BD0D99B7-9223-4832-82B4-5BF59D474E54}">
      <dgm:prSet phldrT="[文字]" custT="1"/>
      <dgm:spPr/>
      <dgm:t>
        <a:bodyPr/>
        <a:lstStyle/>
        <a:p>
          <a:r>
            <a:rPr lang="zh-TW" altLang="en-US" sz="1200"/>
            <a:t>地方特考</a:t>
          </a:r>
          <a:r>
            <a:rPr lang="en-US" altLang="zh-TW" sz="1200"/>
            <a:t>3</a:t>
          </a:r>
          <a:r>
            <a:rPr lang="zh-TW" altLang="en-US" sz="1200"/>
            <a:t>、</a:t>
          </a:r>
          <a:r>
            <a:rPr lang="en-US" altLang="zh-TW" sz="1200"/>
            <a:t>4</a:t>
          </a:r>
          <a:r>
            <a:rPr lang="zh-TW" altLang="en-US" sz="1200"/>
            <a:t>、</a:t>
          </a:r>
          <a:r>
            <a:rPr lang="en-US" altLang="zh-TW" sz="1200"/>
            <a:t>5</a:t>
          </a:r>
          <a:r>
            <a:rPr lang="zh-TW" altLang="en-US" sz="1200"/>
            <a:t>等─財稅行政</a:t>
          </a:r>
        </a:p>
      </dgm:t>
    </dgm:pt>
    <dgm:pt modelId="{BE3CD0EC-C8DF-463B-AADF-C8489053DF1B}" type="parTrans" cxnId="{F434239C-D7B4-46A5-8277-B2CBB6791E97}">
      <dgm:prSet/>
      <dgm:spPr/>
      <dgm:t>
        <a:bodyPr/>
        <a:lstStyle/>
        <a:p>
          <a:endParaRPr lang="zh-TW" altLang="en-US"/>
        </a:p>
      </dgm:t>
    </dgm:pt>
    <dgm:pt modelId="{9242D43E-D5B9-48DE-9881-A48C88178CB3}" type="sibTrans" cxnId="{F434239C-D7B4-46A5-8277-B2CBB6791E97}">
      <dgm:prSet/>
      <dgm:spPr/>
      <dgm:t>
        <a:bodyPr/>
        <a:lstStyle/>
        <a:p>
          <a:endParaRPr lang="zh-TW" altLang="en-US"/>
        </a:p>
      </dgm:t>
    </dgm:pt>
    <dgm:pt modelId="{F0317301-BAE8-4431-BA8B-6861ED8CD985}">
      <dgm:prSet phldrT="[文字]" custT="1"/>
      <dgm:spPr/>
      <dgm:t>
        <a:bodyPr/>
        <a:lstStyle/>
        <a:p>
          <a:r>
            <a:rPr lang="zh-TW" altLang="en-US" sz="1200" dirty="0"/>
            <a:t>初等、普考、高考</a:t>
          </a:r>
          <a:endParaRPr lang="en-US" altLang="zh-TW" sz="1200" dirty="0"/>
        </a:p>
        <a:p>
          <a:r>
            <a:rPr lang="zh-TW" altLang="en-US" sz="1200" dirty="0"/>
            <a:t>─財稅行政</a:t>
          </a:r>
        </a:p>
      </dgm:t>
    </dgm:pt>
    <dgm:pt modelId="{85791F97-0B96-496A-91D2-CFF63817F761}" type="parTrans" cxnId="{39CEE160-F502-4B1B-8871-27AD2A2892AF}">
      <dgm:prSet/>
      <dgm:spPr/>
      <dgm:t>
        <a:bodyPr/>
        <a:lstStyle/>
        <a:p>
          <a:endParaRPr lang="zh-TW" altLang="en-US"/>
        </a:p>
      </dgm:t>
    </dgm:pt>
    <dgm:pt modelId="{FF800F86-0C55-4A27-8537-49162C9C805D}" type="sibTrans" cxnId="{39CEE160-F502-4B1B-8871-27AD2A2892AF}">
      <dgm:prSet/>
      <dgm:spPr/>
      <dgm:t>
        <a:bodyPr/>
        <a:lstStyle/>
        <a:p>
          <a:endParaRPr lang="zh-TW" altLang="en-US"/>
        </a:p>
      </dgm:t>
    </dgm:pt>
    <dgm:pt modelId="{6C1C652D-90C5-4477-B9D0-744B01B20B6A}" type="pres">
      <dgm:prSet presAssocID="{8423FA6E-D4DD-43C6-BA66-20613DB0D4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1F2D2C5-9C20-4420-A626-3531147CCDF5}" type="pres">
      <dgm:prSet presAssocID="{F429CF55-F0F4-4651-B3B5-5DBBFC7B09B7}" presName="root1" presStyleCnt="0"/>
      <dgm:spPr/>
    </dgm:pt>
    <dgm:pt modelId="{0D199756-FC8D-49B8-81E6-FE75AF9013C8}" type="pres">
      <dgm:prSet presAssocID="{F429CF55-F0F4-4651-B3B5-5DBBFC7B09B7}" presName="LevelOneTextNode" presStyleLbl="node0" presStyleIdx="0" presStyleCnt="1" custScaleX="25437" custScaleY="179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5A71E7-FC95-48B2-803E-B07C684AF21D}" type="pres">
      <dgm:prSet presAssocID="{F429CF55-F0F4-4651-B3B5-5DBBFC7B09B7}" presName="level2hierChild" presStyleCnt="0"/>
      <dgm:spPr/>
    </dgm:pt>
    <dgm:pt modelId="{F9BBCF5E-DC28-443C-AD24-95BD6964BD77}" type="pres">
      <dgm:prSet presAssocID="{AC589FE3-6FE0-4515-9DA5-8F6DB70220F8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241BF3FE-C4F6-498B-A77E-ABBEA091DB74}" type="pres">
      <dgm:prSet presAssocID="{AC589FE3-6FE0-4515-9DA5-8F6DB70220F8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58FECBAD-70D1-4E94-A64A-47CD5A334DAE}" type="pres">
      <dgm:prSet presAssocID="{E34F99CB-A720-46E4-8A43-C04A6D68D040}" presName="root2" presStyleCnt="0"/>
      <dgm:spPr/>
    </dgm:pt>
    <dgm:pt modelId="{2F13895C-B529-4801-BCE7-7CF27F148D90}" type="pres">
      <dgm:prSet presAssocID="{E34F99CB-A720-46E4-8A43-C04A6D68D040}" presName="LevelTwoTextNode" presStyleLbl="node2" presStyleIdx="0" presStyleCnt="2" custScaleX="25437" custScaleY="179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6D978BC-D087-4038-B109-D532047726CD}" type="pres">
      <dgm:prSet presAssocID="{E34F99CB-A720-46E4-8A43-C04A6D68D040}" presName="level3hierChild" presStyleCnt="0"/>
      <dgm:spPr/>
    </dgm:pt>
    <dgm:pt modelId="{8DC58108-CA2B-4825-BDD3-C62E074B9493}" type="pres">
      <dgm:prSet presAssocID="{AE154CD5-4D78-424C-8449-DA7BC41FF43D}" presName="conn2-1" presStyleLbl="parChTrans1D3" presStyleIdx="0" presStyleCnt="5"/>
      <dgm:spPr/>
      <dgm:t>
        <a:bodyPr/>
        <a:lstStyle/>
        <a:p>
          <a:endParaRPr lang="zh-TW" altLang="en-US"/>
        </a:p>
      </dgm:t>
    </dgm:pt>
    <dgm:pt modelId="{F23B73F0-0FDE-40F3-952F-27D45ADA1A03}" type="pres">
      <dgm:prSet presAssocID="{AE154CD5-4D78-424C-8449-DA7BC41FF43D}" presName="connTx" presStyleLbl="parChTrans1D3" presStyleIdx="0" presStyleCnt="5"/>
      <dgm:spPr/>
      <dgm:t>
        <a:bodyPr/>
        <a:lstStyle/>
        <a:p>
          <a:endParaRPr lang="zh-TW" altLang="en-US"/>
        </a:p>
      </dgm:t>
    </dgm:pt>
    <dgm:pt modelId="{FA24976B-62FC-4FBD-BCF4-F6E6542968D5}" type="pres">
      <dgm:prSet presAssocID="{48F0A1C1-67C9-4C29-B88C-82381F6E74D9}" presName="root2" presStyleCnt="0"/>
      <dgm:spPr/>
    </dgm:pt>
    <dgm:pt modelId="{C4A7D11B-CD13-4B4B-A538-034E867BDF54}" type="pres">
      <dgm:prSet presAssocID="{48F0A1C1-67C9-4C29-B88C-82381F6E74D9}" presName="LevelTwoTextNode" presStyleLbl="node3" presStyleIdx="0" presStyleCnt="5" custScaleX="25437" custScaleY="179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3E1E64-FAAD-43BE-8E8E-ABCA5293AA69}" type="pres">
      <dgm:prSet presAssocID="{48F0A1C1-67C9-4C29-B88C-82381F6E74D9}" presName="level3hierChild" presStyleCnt="0"/>
      <dgm:spPr/>
    </dgm:pt>
    <dgm:pt modelId="{704110BA-DC65-4ECB-A801-406ADC06D0A6}" type="pres">
      <dgm:prSet presAssocID="{683F1DE3-6356-4B3A-87D0-AC2C0B050532}" presName="conn2-1" presStyleLbl="parChTrans1D3" presStyleIdx="1" presStyleCnt="5"/>
      <dgm:spPr/>
      <dgm:t>
        <a:bodyPr/>
        <a:lstStyle/>
        <a:p>
          <a:endParaRPr lang="zh-TW" altLang="en-US"/>
        </a:p>
      </dgm:t>
    </dgm:pt>
    <dgm:pt modelId="{C35642DD-C2F5-4AF3-A177-318AF56BCF2B}" type="pres">
      <dgm:prSet presAssocID="{683F1DE3-6356-4B3A-87D0-AC2C0B050532}" presName="connTx" presStyleLbl="parChTrans1D3" presStyleIdx="1" presStyleCnt="5"/>
      <dgm:spPr/>
      <dgm:t>
        <a:bodyPr/>
        <a:lstStyle/>
        <a:p>
          <a:endParaRPr lang="zh-TW" altLang="en-US"/>
        </a:p>
      </dgm:t>
    </dgm:pt>
    <dgm:pt modelId="{98E65ED9-6645-4E4D-899B-939F34F3E377}" type="pres">
      <dgm:prSet presAssocID="{06BDCDE6-DED6-411C-A3A1-55356A9859EA}" presName="root2" presStyleCnt="0"/>
      <dgm:spPr/>
    </dgm:pt>
    <dgm:pt modelId="{3E54EE33-80CF-406C-9712-09536020D132}" type="pres">
      <dgm:prSet presAssocID="{06BDCDE6-DED6-411C-A3A1-55356A9859EA}" presName="LevelTwoTextNode" presStyleLbl="node3" presStyleIdx="1" presStyleCnt="5" custScaleX="25392" custScaleY="1765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A8519D5-A6F9-4E4C-9112-26529AC2FB9B}" type="pres">
      <dgm:prSet presAssocID="{06BDCDE6-DED6-411C-A3A1-55356A9859EA}" presName="level3hierChild" presStyleCnt="0"/>
      <dgm:spPr/>
    </dgm:pt>
    <dgm:pt modelId="{73255B5D-A20A-433C-A122-25EEE885A37B}" type="pres">
      <dgm:prSet presAssocID="{F803F5B5-243F-499D-8D0A-4B131274A9AF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901B08D2-50EE-4B69-8A32-0561708E1BC2}" type="pres">
      <dgm:prSet presAssocID="{F803F5B5-243F-499D-8D0A-4B131274A9AF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BB6BF937-88F1-4991-9671-24F9CE7B7028}" type="pres">
      <dgm:prSet presAssocID="{C0A7C06D-D785-4603-BEA1-10D6733B377A}" presName="root2" presStyleCnt="0"/>
      <dgm:spPr/>
    </dgm:pt>
    <dgm:pt modelId="{DD49CD01-5170-4DAA-BF7E-7C66BC303D01}" type="pres">
      <dgm:prSet presAssocID="{C0A7C06D-D785-4603-BEA1-10D6733B377A}" presName="LevelTwoTextNode" presStyleLbl="node2" presStyleIdx="1" presStyleCnt="2" custScaleX="25437" custScaleY="179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DCFC295-7017-42CE-B54F-D7148F6DB4E2}" type="pres">
      <dgm:prSet presAssocID="{C0A7C06D-D785-4603-BEA1-10D6733B377A}" presName="level3hierChild" presStyleCnt="0"/>
      <dgm:spPr/>
    </dgm:pt>
    <dgm:pt modelId="{60F4242E-B885-41D8-90F9-C072DA55C056}" type="pres">
      <dgm:prSet presAssocID="{5DB29DE0-0B13-477B-BDC0-13BFB7C81F9C}" presName="conn2-1" presStyleLbl="parChTrans1D3" presStyleIdx="2" presStyleCnt="5"/>
      <dgm:spPr/>
      <dgm:t>
        <a:bodyPr/>
        <a:lstStyle/>
        <a:p>
          <a:endParaRPr lang="zh-TW" altLang="en-US"/>
        </a:p>
      </dgm:t>
    </dgm:pt>
    <dgm:pt modelId="{60CF53E7-AC8C-461F-80B1-68AA9C20A955}" type="pres">
      <dgm:prSet presAssocID="{5DB29DE0-0B13-477B-BDC0-13BFB7C81F9C}" presName="connTx" presStyleLbl="parChTrans1D3" presStyleIdx="2" presStyleCnt="5"/>
      <dgm:spPr/>
      <dgm:t>
        <a:bodyPr/>
        <a:lstStyle/>
        <a:p>
          <a:endParaRPr lang="zh-TW" altLang="en-US"/>
        </a:p>
      </dgm:t>
    </dgm:pt>
    <dgm:pt modelId="{7790A308-EEAC-4014-9877-E6B25CB3375D}" type="pres">
      <dgm:prSet presAssocID="{1B0BEC17-782A-4007-9EC2-330704EBC7A6}" presName="root2" presStyleCnt="0"/>
      <dgm:spPr/>
    </dgm:pt>
    <dgm:pt modelId="{4918C703-8D55-4B24-8958-96C05490EE61}" type="pres">
      <dgm:prSet presAssocID="{1B0BEC17-782A-4007-9EC2-330704EBC7A6}" presName="LevelTwoTextNode" presStyleLbl="node3" presStyleIdx="2" presStyleCnt="5" custScaleX="39768" custScaleY="30000" custLinFactNeighborX="932" custLinFactNeighborY="536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6B4E929-05FA-4E28-9D0B-76A72700EB77}" type="pres">
      <dgm:prSet presAssocID="{1B0BEC17-782A-4007-9EC2-330704EBC7A6}" presName="level3hierChild" presStyleCnt="0"/>
      <dgm:spPr/>
    </dgm:pt>
    <dgm:pt modelId="{3138D497-C212-467C-B084-ED23D09528F2}" type="pres">
      <dgm:prSet presAssocID="{85791F97-0B96-496A-91D2-CFF63817F761}" presName="conn2-1" presStyleLbl="parChTrans1D3" presStyleIdx="3" presStyleCnt="5"/>
      <dgm:spPr/>
      <dgm:t>
        <a:bodyPr/>
        <a:lstStyle/>
        <a:p>
          <a:endParaRPr lang="zh-TW" altLang="en-US"/>
        </a:p>
      </dgm:t>
    </dgm:pt>
    <dgm:pt modelId="{BF7DC79F-6CDF-457D-A0F8-5D6EE758E296}" type="pres">
      <dgm:prSet presAssocID="{85791F97-0B96-496A-91D2-CFF63817F761}" presName="connTx" presStyleLbl="parChTrans1D3" presStyleIdx="3" presStyleCnt="5"/>
      <dgm:spPr/>
      <dgm:t>
        <a:bodyPr/>
        <a:lstStyle/>
        <a:p>
          <a:endParaRPr lang="zh-TW" altLang="en-US"/>
        </a:p>
      </dgm:t>
    </dgm:pt>
    <dgm:pt modelId="{85852BE4-740F-448E-ADD5-D407BA9E977B}" type="pres">
      <dgm:prSet presAssocID="{F0317301-BAE8-4431-BA8B-6861ED8CD985}" presName="root2" presStyleCnt="0"/>
      <dgm:spPr/>
    </dgm:pt>
    <dgm:pt modelId="{3CB01B55-CB15-4E7D-AB6E-D071735ED76B}" type="pres">
      <dgm:prSet presAssocID="{F0317301-BAE8-4431-BA8B-6861ED8CD985}" presName="LevelTwoTextNode" presStyleLbl="node3" presStyleIdx="3" presStyleCnt="5" custScaleX="40389" custScaleY="33127" custLinFactNeighborX="590" custLinFactNeighborY="-2880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D6B4893-2EBC-4678-8B80-6998928FC79A}" type="pres">
      <dgm:prSet presAssocID="{F0317301-BAE8-4431-BA8B-6861ED8CD985}" presName="level3hierChild" presStyleCnt="0"/>
      <dgm:spPr/>
    </dgm:pt>
    <dgm:pt modelId="{E49D99A5-1888-4706-88FA-C05427187B1D}" type="pres">
      <dgm:prSet presAssocID="{BE3CD0EC-C8DF-463B-AADF-C8489053DF1B}" presName="conn2-1" presStyleLbl="parChTrans1D3" presStyleIdx="4" presStyleCnt="5"/>
      <dgm:spPr/>
      <dgm:t>
        <a:bodyPr/>
        <a:lstStyle/>
        <a:p>
          <a:endParaRPr lang="zh-TW" altLang="en-US"/>
        </a:p>
      </dgm:t>
    </dgm:pt>
    <dgm:pt modelId="{9DB038CA-BF4B-48F8-BB24-8C979DAA11D2}" type="pres">
      <dgm:prSet presAssocID="{BE3CD0EC-C8DF-463B-AADF-C8489053DF1B}" presName="connTx" presStyleLbl="parChTrans1D3" presStyleIdx="4" presStyleCnt="5"/>
      <dgm:spPr/>
      <dgm:t>
        <a:bodyPr/>
        <a:lstStyle/>
        <a:p>
          <a:endParaRPr lang="zh-TW" altLang="en-US"/>
        </a:p>
      </dgm:t>
    </dgm:pt>
    <dgm:pt modelId="{27D499DA-89AE-4F1A-9AE9-342FB187C2DE}" type="pres">
      <dgm:prSet presAssocID="{BD0D99B7-9223-4832-82B4-5BF59D474E54}" presName="root2" presStyleCnt="0"/>
      <dgm:spPr/>
    </dgm:pt>
    <dgm:pt modelId="{4B2F9C0B-9E6C-4744-A2EC-A86CBF954130}" type="pres">
      <dgm:prSet presAssocID="{BD0D99B7-9223-4832-82B4-5BF59D474E54}" presName="LevelTwoTextNode" presStyleLbl="node3" presStyleIdx="4" presStyleCnt="5" custScaleX="40329" custScaleY="30487" custLinFactNeighborX="1155" custLinFactNeighborY="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2F899D0-167A-4CEC-8E21-B901D7E07B76}" type="pres">
      <dgm:prSet presAssocID="{BD0D99B7-9223-4832-82B4-5BF59D474E54}" presName="level3hierChild" presStyleCnt="0"/>
      <dgm:spPr/>
    </dgm:pt>
  </dgm:ptLst>
  <dgm:cxnLst>
    <dgm:cxn modelId="{EE4E8841-5319-4EFA-9377-08F9D845903B}" type="presOf" srcId="{85791F97-0B96-496A-91D2-CFF63817F761}" destId="{BF7DC79F-6CDF-457D-A0F8-5D6EE758E296}" srcOrd="1" destOrd="0" presId="urn:microsoft.com/office/officeart/2005/8/layout/hierarchy2"/>
    <dgm:cxn modelId="{A81CFE7C-47EE-42C2-8D2E-0B490615FEA0}" type="presOf" srcId="{5DB29DE0-0B13-477B-BDC0-13BFB7C81F9C}" destId="{60CF53E7-AC8C-461F-80B1-68AA9C20A955}" srcOrd="1" destOrd="0" presId="urn:microsoft.com/office/officeart/2005/8/layout/hierarchy2"/>
    <dgm:cxn modelId="{95FC049D-6824-4A60-BD68-07F0E6DD7DC0}" type="presOf" srcId="{F803F5B5-243F-499D-8D0A-4B131274A9AF}" destId="{901B08D2-50EE-4B69-8A32-0561708E1BC2}" srcOrd="1" destOrd="0" presId="urn:microsoft.com/office/officeart/2005/8/layout/hierarchy2"/>
    <dgm:cxn modelId="{08931909-9445-4C47-83C0-D20D8BA1A69C}" type="presOf" srcId="{8423FA6E-D4DD-43C6-BA66-20613DB0D49D}" destId="{6C1C652D-90C5-4477-B9D0-744B01B20B6A}" srcOrd="0" destOrd="0" presId="urn:microsoft.com/office/officeart/2005/8/layout/hierarchy2"/>
    <dgm:cxn modelId="{F1AC338E-363D-4882-AFAC-D014162C3CDB}" type="presOf" srcId="{F429CF55-F0F4-4651-B3B5-5DBBFC7B09B7}" destId="{0D199756-FC8D-49B8-81E6-FE75AF9013C8}" srcOrd="0" destOrd="0" presId="urn:microsoft.com/office/officeart/2005/8/layout/hierarchy2"/>
    <dgm:cxn modelId="{5574543A-E2AB-430D-A8B1-2E459BDA4A88}" type="presOf" srcId="{683F1DE3-6356-4B3A-87D0-AC2C0B050532}" destId="{704110BA-DC65-4ECB-A801-406ADC06D0A6}" srcOrd="0" destOrd="0" presId="urn:microsoft.com/office/officeart/2005/8/layout/hierarchy2"/>
    <dgm:cxn modelId="{4CED2453-4EA6-4E42-843B-44438F2E168F}" srcId="{E34F99CB-A720-46E4-8A43-C04A6D68D040}" destId="{06BDCDE6-DED6-411C-A3A1-55356A9859EA}" srcOrd="1" destOrd="0" parTransId="{683F1DE3-6356-4B3A-87D0-AC2C0B050532}" sibTransId="{F4620F9C-7A42-467A-800B-4E0D9F7738A4}"/>
    <dgm:cxn modelId="{49F818F7-6F19-451F-96B9-45CE2A30E990}" type="presOf" srcId="{C0A7C06D-D785-4603-BEA1-10D6733B377A}" destId="{DD49CD01-5170-4DAA-BF7E-7C66BC303D01}" srcOrd="0" destOrd="0" presId="urn:microsoft.com/office/officeart/2005/8/layout/hierarchy2"/>
    <dgm:cxn modelId="{AEBF9A2F-9186-4FAE-A303-98961C942CD3}" type="presOf" srcId="{AE154CD5-4D78-424C-8449-DA7BC41FF43D}" destId="{F23B73F0-0FDE-40F3-952F-27D45ADA1A03}" srcOrd="1" destOrd="0" presId="urn:microsoft.com/office/officeart/2005/8/layout/hierarchy2"/>
    <dgm:cxn modelId="{BF8FD54C-B739-4D9C-930A-FA89F35CFFFF}" srcId="{C0A7C06D-D785-4603-BEA1-10D6733B377A}" destId="{1B0BEC17-782A-4007-9EC2-330704EBC7A6}" srcOrd="0" destOrd="0" parTransId="{5DB29DE0-0B13-477B-BDC0-13BFB7C81F9C}" sibTransId="{56C5C518-B29B-42AD-9DFA-11BBF5E06260}"/>
    <dgm:cxn modelId="{065D631D-2AEE-42FA-9457-B3AACC21FE25}" type="presOf" srcId="{5DB29DE0-0B13-477B-BDC0-13BFB7C81F9C}" destId="{60F4242E-B885-41D8-90F9-C072DA55C056}" srcOrd="0" destOrd="0" presId="urn:microsoft.com/office/officeart/2005/8/layout/hierarchy2"/>
    <dgm:cxn modelId="{DD13529D-4AE3-43FF-A835-0229015C526C}" srcId="{F429CF55-F0F4-4651-B3B5-5DBBFC7B09B7}" destId="{E34F99CB-A720-46E4-8A43-C04A6D68D040}" srcOrd="0" destOrd="0" parTransId="{AC589FE3-6FE0-4515-9DA5-8F6DB70220F8}" sibTransId="{82BAA294-6F7E-4A23-AD77-DAF7B4B26FE7}"/>
    <dgm:cxn modelId="{B8969827-D671-4A9B-9131-8AA6C4719E83}" type="presOf" srcId="{E34F99CB-A720-46E4-8A43-C04A6D68D040}" destId="{2F13895C-B529-4801-BCE7-7CF27F148D90}" srcOrd="0" destOrd="0" presId="urn:microsoft.com/office/officeart/2005/8/layout/hierarchy2"/>
    <dgm:cxn modelId="{CEEB84DE-D074-47D9-86FF-5FC38BD51CC3}" type="presOf" srcId="{F803F5B5-243F-499D-8D0A-4B131274A9AF}" destId="{73255B5D-A20A-433C-A122-25EEE885A37B}" srcOrd="0" destOrd="0" presId="urn:microsoft.com/office/officeart/2005/8/layout/hierarchy2"/>
    <dgm:cxn modelId="{40A9A048-BCA2-48F4-A406-F51F6B7314D7}" type="presOf" srcId="{BE3CD0EC-C8DF-463B-AADF-C8489053DF1B}" destId="{9DB038CA-BF4B-48F8-BB24-8C979DAA11D2}" srcOrd="1" destOrd="0" presId="urn:microsoft.com/office/officeart/2005/8/layout/hierarchy2"/>
    <dgm:cxn modelId="{F0EC01C6-2AA4-4D63-8422-75FDC124D1B9}" srcId="{8423FA6E-D4DD-43C6-BA66-20613DB0D49D}" destId="{F429CF55-F0F4-4651-B3B5-5DBBFC7B09B7}" srcOrd="0" destOrd="0" parTransId="{28101C81-FBD0-4F72-931A-40226CF0E24E}" sibTransId="{6F2E3ECF-90B8-4B1A-892F-0DDF2E0D9172}"/>
    <dgm:cxn modelId="{04AE1931-49D2-4409-B3EF-6503020F6983}" type="presOf" srcId="{48F0A1C1-67C9-4C29-B88C-82381F6E74D9}" destId="{C4A7D11B-CD13-4B4B-A538-034E867BDF54}" srcOrd="0" destOrd="0" presId="urn:microsoft.com/office/officeart/2005/8/layout/hierarchy2"/>
    <dgm:cxn modelId="{6042572B-7107-46F3-B153-5A28667B7EB5}" srcId="{F429CF55-F0F4-4651-B3B5-5DBBFC7B09B7}" destId="{C0A7C06D-D785-4603-BEA1-10D6733B377A}" srcOrd="1" destOrd="0" parTransId="{F803F5B5-243F-499D-8D0A-4B131274A9AF}" sibTransId="{EF80157D-93D8-46EB-8F2E-B34DBEC10B88}"/>
    <dgm:cxn modelId="{6D157198-3479-4B70-B358-C0785F1BED69}" type="presOf" srcId="{1B0BEC17-782A-4007-9EC2-330704EBC7A6}" destId="{4918C703-8D55-4B24-8958-96C05490EE61}" srcOrd="0" destOrd="0" presId="urn:microsoft.com/office/officeart/2005/8/layout/hierarchy2"/>
    <dgm:cxn modelId="{9D04DEC1-71E1-42EC-AEA7-648B7D48A06B}" type="presOf" srcId="{06BDCDE6-DED6-411C-A3A1-55356A9859EA}" destId="{3E54EE33-80CF-406C-9712-09536020D132}" srcOrd="0" destOrd="0" presId="urn:microsoft.com/office/officeart/2005/8/layout/hierarchy2"/>
    <dgm:cxn modelId="{A52AC1E0-2E46-4ED2-B663-D5598A09CA96}" type="presOf" srcId="{BD0D99B7-9223-4832-82B4-5BF59D474E54}" destId="{4B2F9C0B-9E6C-4744-A2EC-A86CBF954130}" srcOrd="0" destOrd="0" presId="urn:microsoft.com/office/officeart/2005/8/layout/hierarchy2"/>
    <dgm:cxn modelId="{C9715C44-510C-4234-8FB1-6B681A763C24}" type="presOf" srcId="{85791F97-0B96-496A-91D2-CFF63817F761}" destId="{3138D497-C212-467C-B084-ED23D09528F2}" srcOrd="0" destOrd="0" presId="urn:microsoft.com/office/officeart/2005/8/layout/hierarchy2"/>
    <dgm:cxn modelId="{9680E005-9F39-40A5-B6FD-BEE914EF1988}" type="presOf" srcId="{683F1DE3-6356-4B3A-87D0-AC2C0B050532}" destId="{C35642DD-C2F5-4AF3-A177-318AF56BCF2B}" srcOrd="1" destOrd="0" presId="urn:microsoft.com/office/officeart/2005/8/layout/hierarchy2"/>
    <dgm:cxn modelId="{100F4010-2E4C-4957-8386-48CB34AD9F9A}" type="presOf" srcId="{AC589FE3-6FE0-4515-9DA5-8F6DB70220F8}" destId="{241BF3FE-C4F6-498B-A77E-ABBEA091DB74}" srcOrd="1" destOrd="0" presId="urn:microsoft.com/office/officeart/2005/8/layout/hierarchy2"/>
    <dgm:cxn modelId="{4CE98442-4608-4965-B122-819CBD8E6777}" srcId="{E34F99CB-A720-46E4-8A43-C04A6D68D040}" destId="{48F0A1C1-67C9-4C29-B88C-82381F6E74D9}" srcOrd="0" destOrd="0" parTransId="{AE154CD5-4D78-424C-8449-DA7BC41FF43D}" sibTransId="{5891C7EB-7298-4CE7-84B7-A7C7B5754BCA}"/>
    <dgm:cxn modelId="{AEF584F0-0AD9-41C8-94FD-70151387FC6C}" type="presOf" srcId="{AC589FE3-6FE0-4515-9DA5-8F6DB70220F8}" destId="{F9BBCF5E-DC28-443C-AD24-95BD6964BD77}" srcOrd="0" destOrd="0" presId="urn:microsoft.com/office/officeart/2005/8/layout/hierarchy2"/>
    <dgm:cxn modelId="{B368DD1D-269B-43BA-BD7C-06FE67CF7CBF}" type="presOf" srcId="{BE3CD0EC-C8DF-463B-AADF-C8489053DF1B}" destId="{E49D99A5-1888-4706-88FA-C05427187B1D}" srcOrd="0" destOrd="0" presId="urn:microsoft.com/office/officeart/2005/8/layout/hierarchy2"/>
    <dgm:cxn modelId="{39CEE160-F502-4B1B-8871-27AD2A2892AF}" srcId="{C0A7C06D-D785-4603-BEA1-10D6733B377A}" destId="{F0317301-BAE8-4431-BA8B-6861ED8CD985}" srcOrd="1" destOrd="0" parTransId="{85791F97-0B96-496A-91D2-CFF63817F761}" sibTransId="{FF800F86-0C55-4A27-8537-49162C9C805D}"/>
    <dgm:cxn modelId="{75D9871C-FBEA-4AAA-B43B-0552C3A31B40}" type="presOf" srcId="{AE154CD5-4D78-424C-8449-DA7BC41FF43D}" destId="{8DC58108-CA2B-4825-BDD3-C62E074B9493}" srcOrd="0" destOrd="0" presId="urn:microsoft.com/office/officeart/2005/8/layout/hierarchy2"/>
    <dgm:cxn modelId="{F434239C-D7B4-46A5-8277-B2CBB6791E97}" srcId="{C0A7C06D-D785-4603-BEA1-10D6733B377A}" destId="{BD0D99B7-9223-4832-82B4-5BF59D474E54}" srcOrd="2" destOrd="0" parTransId="{BE3CD0EC-C8DF-463B-AADF-C8489053DF1B}" sibTransId="{9242D43E-D5B9-48DE-9881-A48C88178CB3}"/>
    <dgm:cxn modelId="{05C6C936-F088-41CE-AC72-30B87F4DED04}" type="presOf" srcId="{F0317301-BAE8-4431-BA8B-6861ED8CD985}" destId="{3CB01B55-CB15-4E7D-AB6E-D071735ED76B}" srcOrd="0" destOrd="0" presId="urn:microsoft.com/office/officeart/2005/8/layout/hierarchy2"/>
    <dgm:cxn modelId="{4AB323BC-17C7-44CB-A284-A41EB5863209}" type="presParOf" srcId="{6C1C652D-90C5-4477-B9D0-744B01B20B6A}" destId="{91F2D2C5-9C20-4420-A626-3531147CCDF5}" srcOrd="0" destOrd="0" presId="urn:microsoft.com/office/officeart/2005/8/layout/hierarchy2"/>
    <dgm:cxn modelId="{63F52C3F-973E-4664-BED0-3E7652FCA2A4}" type="presParOf" srcId="{91F2D2C5-9C20-4420-A626-3531147CCDF5}" destId="{0D199756-FC8D-49B8-81E6-FE75AF9013C8}" srcOrd="0" destOrd="0" presId="urn:microsoft.com/office/officeart/2005/8/layout/hierarchy2"/>
    <dgm:cxn modelId="{97587111-C5FE-460B-B780-1F1553C138F7}" type="presParOf" srcId="{91F2D2C5-9C20-4420-A626-3531147CCDF5}" destId="{645A71E7-FC95-48B2-803E-B07C684AF21D}" srcOrd="1" destOrd="0" presId="urn:microsoft.com/office/officeart/2005/8/layout/hierarchy2"/>
    <dgm:cxn modelId="{1187A374-929E-4C0E-B864-73A40F0C65EE}" type="presParOf" srcId="{645A71E7-FC95-48B2-803E-B07C684AF21D}" destId="{F9BBCF5E-DC28-443C-AD24-95BD6964BD77}" srcOrd="0" destOrd="0" presId="urn:microsoft.com/office/officeart/2005/8/layout/hierarchy2"/>
    <dgm:cxn modelId="{9A8A1CDF-2535-4BF0-A15A-C6902D71429B}" type="presParOf" srcId="{F9BBCF5E-DC28-443C-AD24-95BD6964BD77}" destId="{241BF3FE-C4F6-498B-A77E-ABBEA091DB74}" srcOrd="0" destOrd="0" presId="urn:microsoft.com/office/officeart/2005/8/layout/hierarchy2"/>
    <dgm:cxn modelId="{0525C639-67F2-4392-8908-FE1F3C6E1399}" type="presParOf" srcId="{645A71E7-FC95-48B2-803E-B07C684AF21D}" destId="{58FECBAD-70D1-4E94-A64A-47CD5A334DAE}" srcOrd="1" destOrd="0" presId="urn:microsoft.com/office/officeart/2005/8/layout/hierarchy2"/>
    <dgm:cxn modelId="{542BAB50-84EC-445A-A13B-35B690EB5773}" type="presParOf" srcId="{58FECBAD-70D1-4E94-A64A-47CD5A334DAE}" destId="{2F13895C-B529-4801-BCE7-7CF27F148D90}" srcOrd="0" destOrd="0" presId="urn:microsoft.com/office/officeart/2005/8/layout/hierarchy2"/>
    <dgm:cxn modelId="{00B9FCE7-1A2E-4F8C-9D9C-D639B01749EA}" type="presParOf" srcId="{58FECBAD-70D1-4E94-A64A-47CD5A334DAE}" destId="{56D978BC-D087-4038-B109-D532047726CD}" srcOrd="1" destOrd="0" presId="urn:microsoft.com/office/officeart/2005/8/layout/hierarchy2"/>
    <dgm:cxn modelId="{8BE9C45A-C0DF-4A54-A4B3-9A5B45AA19F9}" type="presParOf" srcId="{56D978BC-D087-4038-B109-D532047726CD}" destId="{8DC58108-CA2B-4825-BDD3-C62E074B9493}" srcOrd="0" destOrd="0" presId="urn:microsoft.com/office/officeart/2005/8/layout/hierarchy2"/>
    <dgm:cxn modelId="{552E3063-F687-492A-8E68-8538CDC5F8BD}" type="presParOf" srcId="{8DC58108-CA2B-4825-BDD3-C62E074B9493}" destId="{F23B73F0-0FDE-40F3-952F-27D45ADA1A03}" srcOrd="0" destOrd="0" presId="urn:microsoft.com/office/officeart/2005/8/layout/hierarchy2"/>
    <dgm:cxn modelId="{5B06D90B-FB59-4833-97A4-064252DE8ADA}" type="presParOf" srcId="{56D978BC-D087-4038-B109-D532047726CD}" destId="{FA24976B-62FC-4FBD-BCF4-F6E6542968D5}" srcOrd="1" destOrd="0" presId="urn:microsoft.com/office/officeart/2005/8/layout/hierarchy2"/>
    <dgm:cxn modelId="{CED78879-A596-48E8-8B48-8AAC36D62F7D}" type="presParOf" srcId="{FA24976B-62FC-4FBD-BCF4-F6E6542968D5}" destId="{C4A7D11B-CD13-4B4B-A538-034E867BDF54}" srcOrd="0" destOrd="0" presId="urn:microsoft.com/office/officeart/2005/8/layout/hierarchy2"/>
    <dgm:cxn modelId="{0ACE0028-2441-4ECC-B99E-9B40A7988719}" type="presParOf" srcId="{FA24976B-62FC-4FBD-BCF4-F6E6542968D5}" destId="{F13E1E64-FAAD-43BE-8E8E-ABCA5293AA69}" srcOrd="1" destOrd="0" presId="urn:microsoft.com/office/officeart/2005/8/layout/hierarchy2"/>
    <dgm:cxn modelId="{FC517623-61D6-47E8-94BD-445686A3A32A}" type="presParOf" srcId="{56D978BC-D087-4038-B109-D532047726CD}" destId="{704110BA-DC65-4ECB-A801-406ADC06D0A6}" srcOrd="2" destOrd="0" presId="urn:microsoft.com/office/officeart/2005/8/layout/hierarchy2"/>
    <dgm:cxn modelId="{3585FA21-46E0-44C0-A912-6A30E3073D62}" type="presParOf" srcId="{704110BA-DC65-4ECB-A801-406ADC06D0A6}" destId="{C35642DD-C2F5-4AF3-A177-318AF56BCF2B}" srcOrd="0" destOrd="0" presId="urn:microsoft.com/office/officeart/2005/8/layout/hierarchy2"/>
    <dgm:cxn modelId="{FB59AF25-4324-4EED-B0C5-EE2798F5123C}" type="presParOf" srcId="{56D978BC-D087-4038-B109-D532047726CD}" destId="{98E65ED9-6645-4E4D-899B-939F34F3E377}" srcOrd="3" destOrd="0" presId="urn:microsoft.com/office/officeart/2005/8/layout/hierarchy2"/>
    <dgm:cxn modelId="{2E06F401-DE06-4DE2-AD32-578B399A072E}" type="presParOf" srcId="{98E65ED9-6645-4E4D-899B-939F34F3E377}" destId="{3E54EE33-80CF-406C-9712-09536020D132}" srcOrd="0" destOrd="0" presId="urn:microsoft.com/office/officeart/2005/8/layout/hierarchy2"/>
    <dgm:cxn modelId="{5E37A5F4-E3AD-43E4-878D-975789558778}" type="presParOf" srcId="{98E65ED9-6645-4E4D-899B-939F34F3E377}" destId="{AA8519D5-A6F9-4E4C-9112-26529AC2FB9B}" srcOrd="1" destOrd="0" presId="urn:microsoft.com/office/officeart/2005/8/layout/hierarchy2"/>
    <dgm:cxn modelId="{A899B562-33A7-40A7-B4FF-FDE15B36B64F}" type="presParOf" srcId="{645A71E7-FC95-48B2-803E-B07C684AF21D}" destId="{73255B5D-A20A-433C-A122-25EEE885A37B}" srcOrd="2" destOrd="0" presId="urn:microsoft.com/office/officeart/2005/8/layout/hierarchy2"/>
    <dgm:cxn modelId="{C8710D64-BD9C-4070-9B98-D5B55283C97E}" type="presParOf" srcId="{73255B5D-A20A-433C-A122-25EEE885A37B}" destId="{901B08D2-50EE-4B69-8A32-0561708E1BC2}" srcOrd="0" destOrd="0" presId="urn:microsoft.com/office/officeart/2005/8/layout/hierarchy2"/>
    <dgm:cxn modelId="{9501C5D0-470C-4B1E-8409-714913679023}" type="presParOf" srcId="{645A71E7-FC95-48B2-803E-B07C684AF21D}" destId="{BB6BF937-88F1-4991-9671-24F9CE7B7028}" srcOrd="3" destOrd="0" presId="urn:microsoft.com/office/officeart/2005/8/layout/hierarchy2"/>
    <dgm:cxn modelId="{BB51D867-366B-42EB-B59F-065B1FE2504E}" type="presParOf" srcId="{BB6BF937-88F1-4991-9671-24F9CE7B7028}" destId="{DD49CD01-5170-4DAA-BF7E-7C66BC303D01}" srcOrd="0" destOrd="0" presId="urn:microsoft.com/office/officeart/2005/8/layout/hierarchy2"/>
    <dgm:cxn modelId="{AF265ED5-58EE-44F0-84E1-34177CA28929}" type="presParOf" srcId="{BB6BF937-88F1-4991-9671-24F9CE7B7028}" destId="{5DCFC295-7017-42CE-B54F-D7148F6DB4E2}" srcOrd="1" destOrd="0" presId="urn:microsoft.com/office/officeart/2005/8/layout/hierarchy2"/>
    <dgm:cxn modelId="{AD0A251F-37D9-4337-A9A3-B373DA058C91}" type="presParOf" srcId="{5DCFC295-7017-42CE-B54F-D7148F6DB4E2}" destId="{60F4242E-B885-41D8-90F9-C072DA55C056}" srcOrd="0" destOrd="0" presId="urn:microsoft.com/office/officeart/2005/8/layout/hierarchy2"/>
    <dgm:cxn modelId="{2CDBCE4C-D688-4498-9A05-686F87F168FE}" type="presParOf" srcId="{60F4242E-B885-41D8-90F9-C072DA55C056}" destId="{60CF53E7-AC8C-461F-80B1-68AA9C20A955}" srcOrd="0" destOrd="0" presId="urn:microsoft.com/office/officeart/2005/8/layout/hierarchy2"/>
    <dgm:cxn modelId="{EC110415-C838-43BD-8101-40E4A8EC4231}" type="presParOf" srcId="{5DCFC295-7017-42CE-B54F-D7148F6DB4E2}" destId="{7790A308-EEAC-4014-9877-E6B25CB3375D}" srcOrd="1" destOrd="0" presId="urn:microsoft.com/office/officeart/2005/8/layout/hierarchy2"/>
    <dgm:cxn modelId="{E30D0F9A-FE46-443C-A67D-0446B519281D}" type="presParOf" srcId="{7790A308-EEAC-4014-9877-E6B25CB3375D}" destId="{4918C703-8D55-4B24-8958-96C05490EE61}" srcOrd="0" destOrd="0" presId="urn:microsoft.com/office/officeart/2005/8/layout/hierarchy2"/>
    <dgm:cxn modelId="{052C1F1F-FD5B-42E9-A11E-3D5E3A3D92D6}" type="presParOf" srcId="{7790A308-EEAC-4014-9877-E6B25CB3375D}" destId="{B6B4E929-05FA-4E28-9D0B-76A72700EB77}" srcOrd="1" destOrd="0" presId="urn:microsoft.com/office/officeart/2005/8/layout/hierarchy2"/>
    <dgm:cxn modelId="{28814DC6-25AE-472F-961C-B5362946454A}" type="presParOf" srcId="{5DCFC295-7017-42CE-B54F-D7148F6DB4E2}" destId="{3138D497-C212-467C-B084-ED23D09528F2}" srcOrd="2" destOrd="0" presId="urn:microsoft.com/office/officeart/2005/8/layout/hierarchy2"/>
    <dgm:cxn modelId="{877C0FD8-A92D-4DBF-89E0-58A41EDAE896}" type="presParOf" srcId="{3138D497-C212-467C-B084-ED23D09528F2}" destId="{BF7DC79F-6CDF-457D-A0F8-5D6EE758E296}" srcOrd="0" destOrd="0" presId="urn:microsoft.com/office/officeart/2005/8/layout/hierarchy2"/>
    <dgm:cxn modelId="{5F8797EF-7453-4371-B7B6-69D2D4FA4849}" type="presParOf" srcId="{5DCFC295-7017-42CE-B54F-D7148F6DB4E2}" destId="{85852BE4-740F-448E-ADD5-D407BA9E977B}" srcOrd="3" destOrd="0" presId="urn:microsoft.com/office/officeart/2005/8/layout/hierarchy2"/>
    <dgm:cxn modelId="{25FC12FD-3F60-4C07-A840-6840E30143E3}" type="presParOf" srcId="{85852BE4-740F-448E-ADD5-D407BA9E977B}" destId="{3CB01B55-CB15-4E7D-AB6E-D071735ED76B}" srcOrd="0" destOrd="0" presId="urn:microsoft.com/office/officeart/2005/8/layout/hierarchy2"/>
    <dgm:cxn modelId="{7529E8C4-7CCB-4E54-B0D4-55082E456321}" type="presParOf" srcId="{85852BE4-740F-448E-ADD5-D407BA9E977B}" destId="{6D6B4893-2EBC-4678-8B80-6998928FC79A}" srcOrd="1" destOrd="0" presId="urn:microsoft.com/office/officeart/2005/8/layout/hierarchy2"/>
    <dgm:cxn modelId="{ED26D726-3B5F-426C-B24D-C0D11DD516F6}" type="presParOf" srcId="{5DCFC295-7017-42CE-B54F-D7148F6DB4E2}" destId="{E49D99A5-1888-4706-88FA-C05427187B1D}" srcOrd="4" destOrd="0" presId="urn:microsoft.com/office/officeart/2005/8/layout/hierarchy2"/>
    <dgm:cxn modelId="{691EF328-7713-409B-A72C-5807FBC56B17}" type="presParOf" srcId="{E49D99A5-1888-4706-88FA-C05427187B1D}" destId="{9DB038CA-BF4B-48F8-BB24-8C979DAA11D2}" srcOrd="0" destOrd="0" presId="urn:microsoft.com/office/officeart/2005/8/layout/hierarchy2"/>
    <dgm:cxn modelId="{D5E1ECFE-C8A1-4DD3-8B18-A866F70225B8}" type="presParOf" srcId="{5DCFC295-7017-42CE-B54F-D7148F6DB4E2}" destId="{27D499DA-89AE-4F1A-9AE9-342FB187C2DE}" srcOrd="5" destOrd="0" presId="urn:microsoft.com/office/officeart/2005/8/layout/hierarchy2"/>
    <dgm:cxn modelId="{08FA51F3-9E92-4254-91AA-A3642BA79DF0}" type="presParOf" srcId="{27D499DA-89AE-4F1A-9AE9-342FB187C2DE}" destId="{4B2F9C0B-9E6C-4744-A2EC-A86CBF954130}" srcOrd="0" destOrd="0" presId="urn:microsoft.com/office/officeart/2005/8/layout/hierarchy2"/>
    <dgm:cxn modelId="{86865CF6-8226-4F82-AA43-11DF98DEBF42}" type="presParOf" srcId="{27D499DA-89AE-4F1A-9AE9-342FB187C2DE}" destId="{D2F899D0-167A-4CEC-8E21-B901D7E07B7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EE633B-40ED-48CB-AEAA-9ACB3802E41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F17BE3E3-9B89-4BBC-8B00-8A6A1A326D8E}">
      <dgm:prSet phldrT="[文字]" custT="1"/>
      <dgm:spPr/>
      <dgm:t>
        <a:bodyPr/>
        <a:lstStyle/>
        <a:p>
          <a:r>
            <a:rPr lang="zh-TW" altLang="en-US" sz="1200" dirty="0"/>
            <a:t>會計審計專業</a:t>
          </a:r>
        </a:p>
      </dgm:t>
    </dgm:pt>
    <dgm:pt modelId="{422E7532-D7C4-4936-AA82-BEB03659F387}" type="parTrans" cxnId="{1C6BC389-D935-42AD-B6E9-C7A0D7C02E93}">
      <dgm:prSet/>
      <dgm:spPr/>
      <dgm:t>
        <a:bodyPr/>
        <a:lstStyle/>
        <a:p>
          <a:endParaRPr lang="zh-TW" altLang="en-US"/>
        </a:p>
      </dgm:t>
    </dgm:pt>
    <dgm:pt modelId="{49313634-6044-49A5-9167-733628BC0801}" type="sibTrans" cxnId="{1C6BC389-D935-42AD-B6E9-C7A0D7C02E93}">
      <dgm:prSet/>
      <dgm:spPr/>
      <dgm:t>
        <a:bodyPr/>
        <a:lstStyle/>
        <a:p>
          <a:endParaRPr lang="zh-TW" altLang="en-US"/>
        </a:p>
      </dgm:t>
    </dgm:pt>
    <dgm:pt modelId="{60D9D137-3E62-47FB-AA09-626A2175D997}">
      <dgm:prSet phldrT="[文字]" custT="1"/>
      <dgm:spPr/>
      <dgm:t>
        <a:bodyPr/>
        <a:lstStyle/>
        <a:p>
          <a:r>
            <a:rPr lang="zh-TW" altLang="en-US" sz="1200"/>
            <a:t>企業</a:t>
          </a:r>
        </a:p>
      </dgm:t>
    </dgm:pt>
    <dgm:pt modelId="{6CE9FA8C-1F67-4E74-BD90-9E94C7D55E05}" type="parTrans" cxnId="{5673EB46-1739-4AA3-A3D4-0FE210D7B1C4}">
      <dgm:prSet/>
      <dgm:spPr/>
      <dgm:t>
        <a:bodyPr/>
        <a:lstStyle/>
        <a:p>
          <a:endParaRPr lang="zh-TW" altLang="en-US"/>
        </a:p>
      </dgm:t>
    </dgm:pt>
    <dgm:pt modelId="{E451A673-C0AF-4158-9B7D-12A9EDC9312B}" type="sibTrans" cxnId="{5673EB46-1739-4AA3-A3D4-0FE210D7B1C4}">
      <dgm:prSet/>
      <dgm:spPr/>
      <dgm:t>
        <a:bodyPr/>
        <a:lstStyle/>
        <a:p>
          <a:endParaRPr lang="zh-TW" altLang="en-US"/>
        </a:p>
      </dgm:t>
    </dgm:pt>
    <dgm:pt modelId="{119CB65B-FC4A-48DC-A3E8-709112535807}">
      <dgm:prSet phldrT="[文字]" custT="1"/>
      <dgm:spPr/>
      <dgm:t>
        <a:bodyPr/>
        <a:lstStyle/>
        <a:p>
          <a:r>
            <a:rPr lang="zh-TW" altLang="en-US" sz="1200"/>
            <a:t>助理會計</a:t>
          </a:r>
        </a:p>
      </dgm:t>
    </dgm:pt>
    <dgm:pt modelId="{1B43DAB0-1FF4-432B-8994-6EA745736BC2}" type="parTrans" cxnId="{BD4776B7-8E3D-41D1-8CA8-E2872385D7F1}">
      <dgm:prSet/>
      <dgm:spPr/>
      <dgm:t>
        <a:bodyPr/>
        <a:lstStyle/>
        <a:p>
          <a:endParaRPr lang="zh-TW" altLang="en-US"/>
        </a:p>
      </dgm:t>
    </dgm:pt>
    <dgm:pt modelId="{3E05E454-5018-4575-8A23-D33CF327D49D}" type="sibTrans" cxnId="{BD4776B7-8E3D-41D1-8CA8-E2872385D7F1}">
      <dgm:prSet/>
      <dgm:spPr/>
      <dgm:t>
        <a:bodyPr/>
        <a:lstStyle/>
        <a:p>
          <a:endParaRPr lang="zh-TW" altLang="en-US"/>
        </a:p>
      </dgm:t>
    </dgm:pt>
    <dgm:pt modelId="{91670AE1-46DD-4DF4-A9F1-F56250847400}">
      <dgm:prSet phldrT="[文字]" custT="1"/>
      <dgm:spPr/>
      <dgm:t>
        <a:bodyPr/>
        <a:lstStyle/>
        <a:p>
          <a:r>
            <a:rPr lang="zh-TW" sz="1200"/>
            <a:t>財務主管</a:t>
          </a:r>
          <a:endParaRPr lang="zh-TW" altLang="en-US" sz="1200"/>
        </a:p>
      </dgm:t>
    </dgm:pt>
    <dgm:pt modelId="{20F02F5D-8AA7-4675-AFB4-F95B6C62C086}" type="parTrans" cxnId="{EF4E564D-0D74-4146-9436-CE2FAF1231A9}">
      <dgm:prSet/>
      <dgm:spPr/>
      <dgm:t>
        <a:bodyPr/>
        <a:lstStyle/>
        <a:p>
          <a:endParaRPr lang="zh-TW" altLang="en-US"/>
        </a:p>
      </dgm:t>
    </dgm:pt>
    <dgm:pt modelId="{4D346DBE-E1D7-442F-ADB1-84FEB99B7664}" type="sibTrans" cxnId="{EF4E564D-0D74-4146-9436-CE2FAF1231A9}">
      <dgm:prSet/>
      <dgm:spPr/>
      <dgm:t>
        <a:bodyPr/>
        <a:lstStyle/>
        <a:p>
          <a:endParaRPr lang="zh-TW" altLang="en-US"/>
        </a:p>
      </dgm:t>
    </dgm:pt>
    <dgm:pt modelId="{976B5BCB-C734-44A5-9EF6-03BFB9F46AAB}">
      <dgm:prSet phldrT="[文字]" custT="1"/>
      <dgm:spPr/>
      <dgm:t>
        <a:bodyPr/>
        <a:lstStyle/>
        <a:p>
          <a:r>
            <a:rPr lang="zh-TW" altLang="en-US" sz="1200"/>
            <a:t>政府機構</a:t>
          </a:r>
        </a:p>
      </dgm:t>
    </dgm:pt>
    <dgm:pt modelId="{C6B0A5F4-5777-4F62-9403-3E18159DEDE8}" type="parTrans" cxnId="{F384B253-E0B6-43BD-8F13-E6A374F266C5}">
      <dgm:prSet/>
      <dgm:spPr/>
      <dgm:t>
        <a:bodyPr/>
        <a:lstStyle/>
        <a:p>
          <a:endParaRPr lang="zh-TW" altLang="en-US"/>
        </a:p>
      </dgm:t>
    </dgm:pt>
    <dgm:pt modelId="{CA81F6A2-2666-4AFB-99C5-48FE63D9A739}" type="sibTrans" cxnId="{F384B253-E0B6-43BD-8F13-E6A374F266C5}">
      <dgm:prSet/>
      <dgm:spPr/>
      <dgm:t>
        <a:bodyPr/>
        <a:lstStyle/>
        <a:p>
          <a:endParaRPr lang="zh-TW" altLang="en-US"/>
        </a:p>
      </dgm:t>
    </dgm:pt>
    <dgm:pt modelId="{4DA9A265-F29D-4484-82CE-D2D3E88FCAF4}">
      <dgm:prSet phldrT="[文字]" custT="1"/>
      <dgm:spPr/>
      <dgm:t>
        <a:bodyPr/>
        <a:lstStyle/>
        <a:p>
          <a:r>
            <a:rPr lang="zh-TW" altLang="en-US" sz="1200"/>
            <a:t>初等、普考、高考</a:t>
          </a:r>
          <a:endParaRPr lang="en-US" altLang="zh-TW" sz="1200"/>
        </a:p>
        <a:p>
          <a:r>
            <a:rPr lang="zh-TW" altLang="en-US" sz="1200"/>
            <a:t>─會計</a:t>
          </a:r>
        </a:p>
      </dgm:t>
    </dgm:pt>
    <dgm:pt modelId="{A3D0ACA8-1305-4FE9-AB8E-14E7BADFD434}" type="parTrans" cxnId="{D1C96FD8-20C0-440E-9434-22CCDAFEA34A}">
      <dgm:prSet/>
      <dgm:spPr/>
      <dgm:t>
        <a:bodyPr/>
        <a:lstStyle/>
        <a:p>
          <a:endParaRPr lang="zh-TW" altLang="en-US"/>
        </a:p>
      </dgm:t>
    </dgm:pt>
    <dgm:pt modelId="{95B65B3D-DED8-4B77-9DBE-C0B08E6F5B92}" type="sibTrans" cxnId="{D1C96FD8-20C0-440E-9434-22CCDAFEA34A}">
      <dgm:prSet/>
      <dgm:spPr/>
      <dgm:t>
        <a:bodyPr/>
        <a:lstStyle/>
        <a:p>
          <a:endParaRPr lang="zh-TW" altLang="en-US"/>
        </a:p>
      </dgm:t>
    </dgm:pt>
    <dgm:pt modelId="{4783C444-CA02-45D4-B059-7E9BE7574EE2}">
      <dgm:prSet custT="1"/>
      <dgm:spPr/>
      <dgm:t>
        <a:bodyPr/>
        <a:lstStyle/>
        <a:p>
          <a:r>
            <a:rPr lang="zh-TW" altLang="en-US" sz="1200"/>
            <a:t>稽核部經理</a:t>
          </a:r>
        </a:p>
      </dgm:t>
    </dgm:pt>
    <dgm:pt modelId="{483FB314-57B9-4EA1-B50F-6D408414A761}" type="parTrans" cxnId="{16141DE2-4DD6-4FF3-99D2-97610B5C3986}">
      <dgm:prSet/>
      <dgm:spPr/>
      <dgm:t>
        <a:bodyPr/>
        <a:lstStyle/>
        <a:p>
          <a:endParaRPr lang="zh-TW" altLang="en-US"/>
        </a:p>
      </dgm:t>
    </dgm:pt>
    <dgm:pt modelId="{7A656B9C-4020-4CC0-87B8-BF09A2C3A26E}" type="sibTrans" cxnId="{16141DE2-4DD6-4FF3-99D2-97610B5C3986}">
      <dgm:prSet/>
      <dgm:spPr/>
      <dgm:t>
        <a:bodyPr/>
        <a:lstStyle/>
        <a:p>
          <a:endParaRPr lang="zh-TW" altLang="en-US"/>
        </a:p>
      </dgm:t>
    </dgm:pt>
    <dgm:pt modelId="{FA118279-4A20-4969-9B1C-7086AF20F74F}">
      <dgm:prSet custT="1"/>
      <dgm:spPr/>
      <dgm:t>
        <a:bodyPr/>
        <a:lstStyle/>
        <a:p>
          <a:r>
            <a:rPr lang="zh-TW" altLang="en-US" sz="1200"/>
            <a:t>主辦會計員</a:t>
          </a:r>
        </a:p>
      </dgm:t>
    </dgm:pt>
    <dgm:pt modelId="{82EBAA03-6CEC-40A3-AFEA-40AD6E3274AB}" type="parTrans" cxnId="{AC1A3C1B-AE8C-4936-AA69-0678A6C8C989}">
      <dgm:prSet/>
      <dgm:spPr/>
      <dgm:t>
        <a:bodyPr/>
        <a:lstStyle/>
        <a:p>
          <a:endParaRPr lang="zh-TW" altLang="en-US"/>
        </a:p>
      </dgm:t>
    </dgm:pt>
    <dgm:pt modelId="{10DF86CE-1A36-43BE-8724-057A904EF403}" type="sibTrans" cxnId="{AC1A3C1B-AE8C-4936-AA69-0678A6C8C989}">
      <dgm:prSet/>
      <dgm:spPr/>
      <dgm:t>
        <a:bodyPr/>
        <a:lstStyle/>
        <a:p>
          <a:endParaRPr lang="zh-TW" altLang="en-US"/>
        </a:p>
      </dgm:t>
    </dgm:pt>
    <dgm:pt modelId="{49C2B41E-C388-459E-B152-AF1678F99291}">
      <dgm:prSet custT="1"/>
      <dgm:spPr/>
      <dgm:t>
        <a:bodyPr/>
        <a:lstStyle/>
        <a:p>
          <a:r>
            <a:rPr lang="zh-TW" altLang="en-US" sz="1200" dirty="0"/>
            <a:t>財務部經理</a:t>
          </a:r>
        </a:p>
      </dgm:t>
    </dgm:pt>
    <dgm:pt modelId="{4F56E470-9B29-4BEE-97FA-8CF431A0B08B}" type="parTrans" cxnId="{2476B54C-8709-4FA0-BC14-3CCDB5416708}">
      <dgm:prSet/>
      <dgm:spPr/>
      <dgm:t>
        <a:bodyPr/>
        <a:lstStyle/>
        <a:p>
          <a:endParaRPr lang="zh-TW" altLang="en-US"/>
        </a:p>
      </dgm:t>
    </dgm:pt>
    <dgm:pt modelId="{913CD776-B291-421D-95C9-A722C2033D3A}" type="sibTrans" cxnId="{2476B54C-8709-4FA0-BC14-3CCDB5416708}">
      <dgm:prSet/>
      <dgm:spPr/>
      <dgm:t>
        <a:bodyPr/>
        <a:lstStyle/>
        <a:p>
          <a:endParaRPr lang="zh-TW" altLang="en-US"/>
        </a:p>
      </dgm:t>
    </dgm:pt>
    <dgm:pt modelId="{82A781B7-2B48-4EB9-9769-006262FA5D80}">
      <dgm:prSet custT="1"/>
      <dgm:spPr/>
      <dgm:t>
        <a:bodyPr/>
        <a:lstStyle/>
        <a:p>
          <a:r>
            <a:rPr lang="zh-TW" altLang="en-US" sz="1200"/>
            <a:t>會計師</a:t>
          </a:r>
        </a:p>
      </dgm:t>
    </dgm:pt>
    <dgm:pt modelId="{577CF140-F8B3-4C77-BEBD-A97F18B91362}" type="parTrans" cxnId="{0BAB081A-10D6-4162-8C34-EFF329577634}">
      <dgm:prSet/>
      <dgm:spPr/>
      <dgm:t>
        <a:bodyPr/>
        <a:lstStyle/>
        <a:p>
          <a:endParaRPr lang="zh-TW" altLang="en-US"/>
        </a:p>
      </dgm:t>
    </dgm:pt>
    <dgm:pt modelId="{875578AB-89D3-4CE3-AA4D-81EA5C21584B}" type="sibTrans" cxnId="{0BAB081A-10D6-4162-8C34-EFF329577634}">
      <dgm:prSet/>
      <dgm:spPr/>
      <dgm:t>
        <a:bodyPr/>
        <a:lstStyle/>
        <a:p>
          <a:endParaRPr lang="zh-TW" altLang="en-US"/>
        </a:p>
      </dgm:t>
    </dgm:pt>
    <dgm:pt modelId="{9C0BADE6-54C1-48D6-B434-6B3EEE841ECA}">
      <dgm:prSet custT="1"/>
      <dgm:spPr/>
      <dgm:t>
        <a:bodyPr/>
        <a:lstStyle/>
        <a:p>
          <a:r>
            <a:rPr lang="zh-TW" altLang="en-US" sz="1200"/>
            <a:t>關務特考</a:t>
          </a:r>
          <a:r>
            <a:rPr lang="en-US" altLang="zh-TW" sz="1200"/>
            <a:t>3</a:t>
          </a:r>
          <a:r>
            <a:rPr lang="zh-TW" altLang="en-US" sz="1200"/>
            <a:t>、</a:t>
          </a:r>
          <a:r>
            <a:rPr lang="en-US" altLang="zh-TW" sz="1200"/>
            <a:t>4</a:t>
          </a:r>
          <a:r>
            <a:rPr lang="zh-TW" altLang="en-US" sz="1200"/>
            <a:t>等</a:t>
          </a:r>
          <a:endParaRPr lang="en-US" altLang="zh-TW" sz="1200"/>
        </a:p>
        <a:p>
          <a:r>
            <a:rPr lang="zh-TW" altLang="en-US" sz="1200"/>
            <a:t>─關務會計</a:t>
          </a:r>
        </a:p>
      </dgm:t>
    </dgm:pt>
    <dgm:pt modelId="{66AA7D5B-1386-4172-9E40-88D8E17E689C}" type="parTrans" cxnId="{CDE8E1D2-D212-44BF-ABCE-798E00C68B87}">
      <dgm:prSet/>
      <dgm:spPr/>
      <dgm:t>
        <a:bodyPr/>
        <a:lstStyle/>
        <a:p>
          <a:endParaRPr lang="zh-TW" altLang="en-US"/>
        </a:p>
      </dgm:t>
    </dgm:pt>
    <dgm:pt modelId="{C7A56D16-D341-4A18-81DD-7C25FAA1310A}" type="sibTrans" cxnId="{CDE8E1D2-D212-44BF-ABCE-798E00C68B87}">
      <dgm:prSet/>
      <dgm:spPr/>
      <dgm:t>
        <a:bodyPr/>
        <a:lstStyle/>
        <a:p>
          <a:endParaRPr lang="zh-TW" altLang="en-US"/>
        </a:p>
      </dgm:t>
    </dgm:pt>
    <dgm:pt modelId="{10F12606-5010-421E-A808-DB116F295193}">
      <dgm:prSet custT="1"/>
      <dgm:spPr/>
      <dgm:t>
        <a:bodyPr/>
        <a:lstStyle/>
        <a:p>
          <a:r>
            <a:rPr lang="zh-TW" altLang="en-US" sz="1200"/>
            <a:t>地方特考</a:t>
          </a:r>
          <a:r>
            <a:rPr lang="en-US" altLang="zh-TW" sz="1200"/>
            <a:t>3</a:t>
          </a:r>
          <a:r>
            <a:rPr lang="zh-TW" altLang="en-US" sz="1200"/>
            <a:t>、</a:t>
          </a:r>
          <a:r>
            <a:rPr lang="en-US" altLang="zh-TW" sz="1200"/>
            <a:t>4</a:t>
          </a:r>
          <a:r>
            <a:rPr lang="zh-TW" altLang="en-US" sz="1200"/>
            <a:t>、</a:t>
          </a:r>
          <a:r>
            <a:rPr lang="en-US" altLang="zh-TW" sz="1200"/>
            <a:t>5</a:t>
          </a:r>
          <a:r>
            <a:rPr lang="zh-TW" altLang="en-US" sz="1200"/>
            <a:t>等</a:t>
          </a:r>
          <a:endParaRPr lang="en-US" altLang="zh-TW" sz="1200"/>
        </a:p>
        <a:p>
          <a:r>
            <a:rPr lang="zh-TW" altLang="en-US" sz="1200"/>
            <a:t>─會計</a:t>
          </a:r>
        </a:p>
      </dgm:t>
    </dgm:pt>
    <dgm:pt modelId="{768EF640-5A93-4486-B79D-CA1EEED3E6E1}" type="parTrans" cxnId="{0F09EE0A-0562-4A85-B3D2-0E3BF887B1AE}">
      <dgm:prSet/>
      <dgm:spPr/>
      <dgm:t>
        <a:bodyPr/>
        <a:lstStyle/>
        <a:p>
          <a:endParaRPr lang="zh-TW" altLang="en-US"/>
        </a:p>
      </dgm:t>
    </dgm:pt>
    <dgm:pt modelId="{A45B3534-5B67-4D87-9501-FEFE7A6F4033}" type="sibTrans" cxnId="{0F09EE0A-0562-4A85-B3D2-0E3BF887B1AE}">
      <dgm:prSet/>
      <dgm:spPr/>
      <dgm:t>
        <a:bodyPr/>
        <a:lstStyle/>
        <a:p>
          <a:endParaRPr lang="zh-TW" altLang="en-US"/>
        </a:p>
      </dgm:t>
    </dgm:pt>
    <dgm:pt modelId="{F6F6F964-8571-4911-A8A0-990CFFF4CB63}" type="pres">
      <dgm:prSet presAssocID="{B0EE633B-40ED-48CB-AEAA-9ACB3802E4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1A16E22-2D3B-427F-8B85-D969D161E545}" type="pres">
      <dgm:prSet presAssocID="{F17BE3E3-9B89-4BBC-8B00-8A6A1A326D8E}" presName="hierRoot1" presStyleCnt="0">
        <dgm:presLayoutVars>
          <dgm:hierBranch val="init"/>
        </dgm:presLayoutVars>
      </dgm:prSet>
      <dgm:spPr/>
    </dgm:pt>
    <dgm:pt modelId="{E573F426-30A6-4B2C-9211-679A889ACC7B}" type="pres">
      <dgm:prSet presAssocID="{F17BE3E3-9B89-4BBC-8B00-8A6A1A326D8E}" presName="rootComposite1" presStyleCnt="0"/>
      <dgm:spPr/>
    </dgm:pt>
    <dgm:pt modelId="{9517ED18-07BD-47E2-904B-4F4E67E36781}" type="pres">
      <dgm:prSet presAssocID="{F17BE3E3-9B89-4BBC-8B00-8A6A1A326D8E}" presName="rootText1" presStyleLbl="node0" presStyleIdx="0" presStyleCnt="1" custScaleX="121169" custScaleY="177069" custLinFactNeighborX="-30945" custLinFactNeighborY="-422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E665308-6840-46AE-93BF-267AD9520CA9}" type="pres">
      <dgm:prSet presAssocID="{F17BE3E3-9B89-4BBC-8B00-8A6A1A326D8E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17D160A7-9D75-4854-9F42-5BD43152FD75}" type="pres">
      <dgm:prSet presAssocID="{F17BE3E3-9B89-4BBC-8B00-8A6A1A326D8E}" presName="hierChild2" presStyleCnt="0"/>
      <dgm:spPr/>
    </dgm:pt>
    <dgm:pt modelId="{C14CC45B-9122-4C87-9CAD-77D9F89D7152}" type="pres">
      <dgm:prSet presAssocID="{6CE9FA8C-1F67-4E74-BD90-9E94C7D55E05}" presName="Name64" presStyleLbl="parChTrans1D2" presStyleIdx="0" presStyleCnt="2"/>
      <dgm:spPr/>
      <dgm:t>
        <a:bodyPr/>
        <a:lstStyle/>
        <a:p>
          <a:endParaRPr lang="zh-TW" altLang="en-US"/>
        </a:p>
      </dgm:t>
    </dgm:pt>
    <dgm:pt modelId="{B6AF0985-8549-4DDB-B4BF-CC15548259E1}" type="pres">
      <dgm:prSet presAssocID="{60D9D137-3E62-47FB-AA09-626A2175D997}" presName="hierRoot2" presStyleCnt="0">
        <dgm:presLayoutVars>
          <dgm:hierBranch val="init"/>
        </dgm:presLayoutVars>
      </dgm:prSet>
      <dgm:spPr/>
    </dgm:pt>
    <dgm:pt modelId="{9CC20DE0-C446-4417-90EC-106ABE84D0DC}" type="pres">
      <dgm:prSet presAssocID="{60D9D137-3E62-47FB-AA09-626A2175D997}" presName="rootComposite" presStyleCnt="0"/>
      <dgm:spPr/>
    </dgm:pt>
    <dgm:pt modelId="{BF000684-7E72-4F24-974F-5FCCE7B0A105}" type="pres">
      <dgm:prSet presAssocID="{60D9D137-3E62-47FB-AA09-626A2175D99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04F6981-A601-478B-8E53-ACF0FC9FC5E7}" type="pres">
      <dgm:prSet presAssocID="{60D9D137-3E62-47FB-AA09-626A2175D997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09F21C43-C870-4C59-BEC8-7C531C560151}" type="pres">
      <dgm:prSet presAssocID="{60D9D137-3E62-47FB-AA09-626A2175D997}" presName="hierChild4" presStyleCnt="0"/>
      <dgm:spPr/>
    </dgm:pt>
    <dgm:pt modelId="{E655A5CD-FC22-4A43-BFC6-E61C984151C4}" type="pres">
      <dgm:prSet presAssocID="{1B43DAB0-1FF4-432B-8994-6EA745736BC2}" presName="Name64" presStyleLbl="parChTrans1D3" presStyleIdx="0" presStyleCnt="9"/>
      <dgm:spPr/>
      <dgm:t>
        <a:bodyPr/>
        <a:lstStyle/>
        <a:p>
          <a:endParaRPr lang="zh-TW" altLang="en-US"/>
        </a:p>
      </dgm:t>
    </dgm:pt>
    <dgm:pt modelId="{7B95B631-AE82-4C0E-AF39-CB79A7484B3D}" type="pres">
      <dgm:prSet presAssocID="{119CB65B-FC4A-48DC-A3E8-709112535807}" presName="hierRoot2" presStyleCnt="0">
        <dgm:presLayoutVars>
          <dgm:hierBranch val="init"/>
        </dgm:presLayoutVars>
      </dgm:prSet>
      <dgm:spPr/>
    </dgm:pt>
    <dgm:pt modelId="{CC4CF06A-EA6B-4A69-9748-11223E41D174}" type="pres">
      <dgm:prSet presAssocID="{119CB65B-FC4A-48DC-A3E8-709112535807}" presName="rootComposite" presStyleCnt="0"/>
      <dgm:spPr/>
    </dgm:pt>
    <dgm:pt modelId="{690D0B56-467C-4AC8-8195-972FB7D0C468}" type="pres">
      <dgm:prSet presAssocID="{119CB65B-FC4A-48DC-A3E8-709112535807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32C511-C479-44A5-B6C2-B2B2263BD3C4}" type="pres">
      <dgm:prSet presAssocID="{119CB65B-FC4A-48DC-A3E8-709112535807}" presName="rootConnector" presStyleLbl="node3" presStyleIdx="0" presStyleCnt="9"/>
      <dgm:spPr/>
      <dgm:t>
        <a:bodyPr/>
        <a:lstStyle/>
        <a:p>
          <a:endParaRPr lang="zh-TW" altLang="en-US"/>
        </a:p>
      </dgm:t>
    </dgm:pt>
    <dgm:pt modelId="{627A6587-661C-4B44-BBE1-2D7A71F4D608}" type="pres">
      <dgm:prSet presAssocID="{119CB65B-FC4A-48DC-A3E8-709112535807}" presName="hierChild4" presStyleCnt="0"/>
      <dgm:spPr/>
    </dgm:pt>
    <dgm:pt modelId="{D497A2B5-3AA4-4377-9B06-7428E562B398}" type="pres">
      <dgm:prSet presAssocID="{119CB65B-FC4A-48DC-A3E8-709112535807}" presName="hierChild5" presStyleCnt="0"/>
      <dgm:spPr/>
    </dgm:pt>
    <dgm:pt modelId="{340FB068-F1DF-42BD-9959-B46091A4F6F8}" type="pres">
      <dgm:prSet presAssocID="{82EBAA03-6CEC-40A3-AFEA-40AD6E3274AB}" presName="Name64" presStyleLbl="parChTrans1D3" presStyleIdx="1" presStyleCnt="9"/>
      <dgm:spPr/>
      <dgm:t>
        <a:bodyPr/>
        <a:lstStyle/>
        <a:p>
          <a:endParaRPr lang="zh-TW" altLang="en-US"/>
        </a:p>
      </dgm:t>
    </dgm:pt>
    <dgm:pt modelId="{F4ACD008-31A2-4F44-9898-DD1827899A1C}" type="pres">
      <dgm:prSet presAssocID="{FA118279-4A20-4969-9B1C-7086AF20F74F}" presName="hierRoot2" presStyleCnt="0">
        <dgm:presLayoutVars>
          <dgm:hierBranch val="init"/>
        </dgm:presLayoutVars>
      </dgm:prSet>
      <dgm:spPr/>
    </dgm:pt>
    <dgm:pt modelId="{89D4C84E-FA5A-4DDA-8865-0C54717D7749}" type="pres">
      <dgm:prSet presAssocID="{FA118279-4A20-4969-9B1C-7086AF20F74F}" presName="rootComposite" presStyleCnt="0"/>
      <dgm:spPr/>
    </dgm:pt>
    <dgm:pt modelId="{F56028B2-D55B-42E2-9B8E-DD5761755055}" type="pres">
      <dgm:prSet presAssocID="{FA118279-4A20-4969-9B1C-7086AF20F74F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7121E6A-886B-4B55-B9CC-D3F7AC8C27A6}" type="pres">
      <dgm:prSet presAssocID="{FA118279-4A20-4969-9B1C-7086AF20F74F}" presName="rootConnector" presStyleLbl="node3" presStyleIdx="1" presStyleCnt="9"/>
      <dgm:spPr/>
      <dgm:t>
        <a:bodyPr/>
        <a:lstStyle/>
        <a:p>
          <a:endParaRPr lang="zh-TW" altLang="en-US"/>
        </a:p>
      </dgm:t>
    </dgm:pt>
    <dgm:pt modelId="{0B22F2C5-B081-41B8-902B-020F40CE5A8E}" type="pres">
      <dgm:prSet presAssocID="{FA118279-4A20-4969-9B1C-7086AF20F74F}" presName="hierChild4" presStyleCnt="0"/>
      <dgm:spPr/>
    </dgm:pt>
    <dgm:pt modelId="{7E61CCE4-ABA6-4543-8C22-784F580472BD}" type="pres">
      <dgm:prSet presAssocID="{FA118279-4A20-4969-9B1C-7086AF20F74F}" presName="hierChild5" presStyleCnt="0"/>
      <dgm:spPr/>
    </dgm:pt>
    <dgm:pt modelId="{6E18F72C-9069-401E-BA0A-E4F9B14E66CE}" type="pres">
      <dgm:prSet presAssocID="{483FB314-57B9-4EA1-B50F-6D408414A761}" presName="Name64" presStyleLbl="parChTrans1D3" presStyleIdx="2" presStyleCnt="9"/>
      <dgm:spPr/>
      <dgm:t>
        <a:bodyPr/>
        <a:lstStyle/>
        <a:p>
          <a:endParaRPr lang="zh-TW" altLang="en-US"/>
        </a:p>
      </dgm:t>
    </dgm:pt>
    <dgm:pt modelId="{2A59511F-373D-44DB-8C36-50870FCBCB18}" type="pres">
      <dgm:prSet presAssocID="{4783C444-CA02-45D4-B059-7E9BE7574EE2}" presName="hierRoot2" presStyleCnt="0">
        <dgm:presLayoutVars>
          <dgm:hierBranch val="init"/>
        </dgm:presLayoutVars>
      </dgm:prSet>
      <dgm:spPr/>
    </dgm:pt>
    <dgm:pt modelId="{EF1BBFA3-8493-4462-AC65-172B04F387FA}" type="pres">
      <dgm:prSet presAssocID="{4783C444-CA02-45D4-B059-7E9BE7574EE2}" presName="rootComposite" presStyleCnt="0"/>
      <dgm:spPr/>
    </dgm:pt>
    <dgm:pt modelId="{D1F4B17C-5121-48B7-B415-43EDD0894013}" type="pres">
      <dgm:prSet presAssocID="{4783C444-CA02-45D4-B059-7E9BE7574EE2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495D674-7876-49CA-A6BC-53224C6ABD30}" type="pres">
      <dgm:prSet presAssocID="{4783C444-CA02-45D4-B059-7E9BE7574EE2}" presName="rootConnector" presStyleLbl="node3" presStyleIdx="2" presStyleCnt="9"/>
      <dgm:spPr/>
      <dgm:t>
        <a:bodyPr/>
        <a:lstStyle/>
        <a:p>
          <a:endParaRPr lang="zh-TW" altLang="en-US"/>
        </a:p>
      </dgm:t>
    </dgm:pt>
    <dgm:pt modelId="{CA506706-F39E-4256-88BE-BBB33105D0FD}" type="pres">
      <dgm:prSet presAssocID="{4783C444-CA02-45D4-B059-7E9BE7574EE2}" presName="hierChild4" presStyleCnt="0"/>
      <dgm:spPr/>
    </dgm:pt>
    <dgm:pt modelId="{4823B142-D457-4790-AB0A-369EF2215D8A}" type="pres">
      <dgm:prSet presAssocID="{4783C444-CA02-45D4-B059-7E9BE7574EE2}" presName="hierChild5" presStyleCnt="0"/>
      <dgm:spPr/>
    </dgm:pt>
    <dgm:pt modelId="{9FD8BBE6-E432-4995-945C-74D6943F8163}" type="pres">
      <dgm:prSet presAssocID="{20F02F5D-8AA7-4675-AFB4-F95B6C62C086}" presName="Name64" presStyleLbl="parChTrans1D3" presStyleIdx="3" presStyleCnt="9"/>
      <dgm:spPr/>
      <dgm:t>
        <a:bodyPr/>
        <a:lstStyle/>
        <a:p>
          <a:endParaRPr lang="zh-TW" altLang="en-US"/>
        </a:p>
      </dgm:t>
    </dgm:pt>
    <dgm:pt modelId="{9734306F-8622-4478-9230-C70E96D141A1}" type="pres">
      <dgm:prSet presAssocID="{91670AE1-46DD-4DF4-A9F1-F56250847400}" presName="hierRoot2" presStyleCnt="0">
        <dgm:presLayoutVars>
          <dgm:hierBranch val="init"/>
        </dgm:presLayoutVars>
      </dgm:prSet>
      <dgm:spPr/>
    </dgm:pt>
    <dgm:pt modelId="{57706C12-95D9-4EA2-B6A3-B92E7516D181}" type="pres">
      <dgm:prSet presAssocID="{91670AE1-46DD-4DF4-A9F1-F56250847400}" presName="rootComposite" presStyleCnt="0"/>
      <dgm:spPr/>
    </dgm:pt>
    <dgm:pt modelId="{929B08BC-DB88-4A07-9424-5F709D61A550}" type="pres">
      <dgm:prSet presAssocID="{91670AE1-46DD-4DF4-A9F1-F56250847400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84EE70B-B27E-4C03-A428-291F54D1A53A}" type="pres">
      <dgm:prSet presAssocID="{91670AE1-46DD-4DF4-A9F1-F56250847400}" presName="rootConnector" presStyleLbl="node3" presStyleIdx="3" presStyleCnt="9"/>
      <dgm:spPr/>
      <dgm:t>
        <a:bodyPr/>
        <a:lstStyle/>
        <a:p>
          <a:endParaRPr lang="zh-TW" altLang="en-US"/>
        </a:p>
      </dgm:t>
    </dgm:pt>
    <dgm:pt modelId="{822FDAF5-5767-423D-8FB7-6F6620F94501}" type="pres">
      <dgm:prSet presAssocID="{91670AE1-46DD-4DF4-A9F1-F56250847400}" presName="hierChild4" presStyleCnt="0"/>
      <dgm:spPr/>
    </dgm:pt>
    <dgm:pt modelId="{964B8C64-D62A-465F-9C1D-CD6F8FFAB9E2}" type="pres">
      <dgm:prSet presAssocID="{91670AE1-46DD-4DF4-A9F1-F56250847400}" presName="hierChild5" presStyleCnt="0"/>
      <dgm:spPr/>
    </dgm:pt>
    <dgm:pt modelId="{1C2467B5-FB53-4302-99DD-98EA77794CC0}" type="pres">
      <dgm:prSet presAssocID="{4F56E470-9B29-4BEE-97FA-8CF431A0B08B}" presName="Name64" presStyleLbl="parChTrans1D3" presStyleIdx="4" presStyleCnt="9"/>
      <dgm:spPr/>
      <dgm:t>
        <a:bodyPr/>
        <a:lstStyle/>
        <a:p>
          <a:endParaRPr lang="zh-TW" altLang="en-US"/>
        </a:p>
      </dgm:t>
    </dgm:pt>
    <dgm:pt modelId="{DBCB688F-6F41-4681-934A-1B04E830DF1B}" type="pres">
      <dgm:prSet presAssocID="{49C2B41E-C388-459E-B152-AF1678F99291}" presName="hierRoot2" presStyleCnt="0">
        <dgm:presLayoutVars>
          <dgm:hierBranch val="init"/>
        </dgm:presLayoutVars>
      </dgm:prSet>
      <dgm:spPr/>
    </dgm:pt>
    <dgm:pt modelId="{CB4BFC48-C824-4679-9308-822703AF4998}" type="pres">
      <dgm:prSet presAssocID="{49C2B41E-C388-459E-B152-AF1678F99291}" presName="rootComposite" presStyleCnt="0"/>
      <dgm:spPr/>
    </dgm:pt>
    <dgm:pt modelId="{438F76F3-F29E-4908-A3AC-02990665E1EA}" type="pres">
      <dgm:prSet presAssocID="{49C2B41E-C388-459E-B152-AF1678F99291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71125C4-0832-484A-ABFD-8FD3EC9AAB8C}" type="pres">
      <dgm:prSet presAssocID="{49C2B41E-C388-459E-B152-AF1678F99291}" presName="rootConnector" presStyleLbl="node3" presStyleIdx="4" presStyleCnt="9"/>
      <dgm:spPr/>
      <dgm:t>
        <a:bodyPr/>
        <a:lstStyle/>
        <a:p>
          <a:endParaRPr lang="zh-TW" altLang="en-US"/>
        </a:p>
      </dgm:t>
    </dgm:pt>
    <dgm:pt modelId="{4AC65E02-859C-41FF-AA7E-BC6144DD5BB0}" type="pres">
      <dgm:prSet presAssocID="{49C2B41E-C388-459E-B152-AF1678F99291}" presName="hierChild4" presStyleCnt="0"/>
      <dgm:spPr/>
    </dgm:pt>
    <dgm:pt modelId="{33BEC35C-44AD-44CA-968B-806377F1E68F}" type="pres">
      <dgm:prSet presAssocID="{49C2B41E-C388-459E-B152-AF1678F99291}" presName="hierChild5" presStyleCnt="0"/>
      <dgm:spPr/>
    </dgm:pt>
    <dgm:pt modelId="{A9EDD355-EC6A-4207-9482-22EB60374980}" type="pres">
      <dgm:prSet presAssocID="{577CF140-F8B3-4C77-BEBD-A97F18B91362}" presName="Name64" presStyleLbl="parChTrans1D3" presStyleIdx="5" presStyleCnt="9"/>
      <dgm:spPr/>
      <dgm:t>
        <a:bodyPr/>
        <a:lstStyle/>
        <a:p>
          <a:endParaRPr lang="zh-TW" altLang="en-US"/>
        </a:p>
      </dgm:t>
    </dgm:pt>
    <dgm:pt modelId="{75EE510C-7171-4754-B4F2-D0839E42E4F0}" type="pres">
      <dgm:prSet presAssocID="{82A781B7-2B48-4EB9-9769-006262FA5D80}" presName="hierRoot2" presStyleCnt="0">
        <dgm:presLayoutVars>
          <dgm:hierBranch val="init"/>
        </dgm:presLayoutVars>
      </dgm:prSet>
      <dgm:spPr/>
    </dgm:pt>
    <dgm:pt modelId="{2EE7267D-21BC-4D97-B145-AFA17E79E93C}" type="pres">
      <dgm:prSet presAssocID="{82A781B7-2B48-4EB9-9769-006262FA5D80}" presName="rootComposite" presStyleCnt="0"/>
      <dgm:spPr/>
    </dgm:pt>
    <dgm:pt modelId="{41A20245-184C-4803-9722-E8D644DE8E53}" type="pres">
      <dgm:prSet presAssocID="{82A781B7-2B48-4EB9-9769-006262FA5D80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E797427-75A2-4075-BEE3-CA26FD399F36}" type="pres">
      <dgm:prSet presAssocID="{82A781B7-2B48-4EB9-9769-006262FA5D80}" presName="rootConnector" presStyleLbl="node3" presStyleIdx="5" presStyleCnt="9"/>
      <dgm:spPr/>
      <dgm:t>
        <a:bodyPr/>
        <a:lstStyle/>
        <a:p>
          <a:endParaRPr lang="zh-TW" altLang="en-US"/>
        </a:p>
      </dgm:t>
    </dgm:pt>
    <dgm:pt modelId="{8E07B9B3-28BF-408B-9284-181EF107BA3B}" type="pres">
      <dgm:prSet presAssocID="{82A781B7-2B48-4EB9-9769-006262FA5D80}" presName="hierChild4" presStyleCnt="0"/>
      <dgm:spPr/>
    </dgm:pt>
    <dgm:pt modelId="{11DD9577-13C4-4B2C-AB7C-D72694B6391F}" type="pres">
      <dgm:prSet presAssocID="{82A781B7-2B48-4EB9-9769-006262FA5D80}" presName="hierChild5" presStyleCnt="0"/>
      <dgm:spPr/>
    </dgm:pt>
    <dgm:pt modelId="{4E384778-6FFB-4310-B7C5-8D91F6554F36}" type="pres">
      <dgm:prSet presAssocID="{60D9D137-3E62-47FB-AA09-626A2175D997}" presName="hierChild5" presStyleCnt="0"/>
      <dgm:spPr/>
    </dgm:pt>
    <dgm:pt modelId="{E9EDCC31-2164-430E-A509-BE903465DE05}" type="pres">
      <dgm:prSet presAssocID="{C6B0A5F4-5777-4F62-9403-3E18159DEDE8}" presName="Name64" presStyleLbl="parChTrans1D2" presStyleIdx="1" presStyleCnt="2"/>
      <dgm:spPr/>
      <dgm:t>
        <a:bodyPr/>
        <a:lstStyle/>
        <a:p>
          <a:endParaRPr lang="zh-TW" altLang="en-US"/>
        </a:p>
      </dgm:t>
    </dgm:pt>
    <dgm:pt modelId="{65351E98-DF35-4CCB-9EBC-B7A4A5FB7212}" type="pres">
      <dgm:prSet presAssocID="{976B5BCB-C734-44A5-9EF6-03BFB9F46AAB}" presName="hierRoot2" presStyleCnt="0">
        <dgm:presLayoutVars>
          <dgm:hierBranch val="init"/>
        </dgm:presLayoutVars>
      </dgm:prSet>
      <dgm:spPr/>
    </dgm:pt>
    <dgm:pt modelId="{3E22DFC3-9418-40A6-81AE-06EC6B94DC4B}" type="pres">
      <dgm:prSet presAssocID="{976B5BCB-C734-44A5-9EF6-03BFB9F46AAB}" presName="rootComposite" presStyleCnt="0"/>
      <dgm:spPr/>
    </dgm:pt>
    <dgm:pt modelId="{43D5AF2A-5B5E-4243-AF17-BE57453745A3}" type="pres">
      <dgm:prSet presAssocID="{976B5BCB-C734-44A5-9EF6-03BFB9F46AA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217D7DE-BC57-4D26-82DA-C32E354F18E9}" type="pres">
      <dgm:prSet presAssocID="{976B5BCB-C734-44A5-9EF6-03BFB9F46AAB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061055BA-C4B2-488A-862C-019FA509020F}" type="pres">
      <dgm:prSet presAssocID="{976B5BCB-C734-44A5-9EF6-03BFB9F46AAB}" presName="hierChild4" presStyleCnt="0"/>
      <dgm:spPr/>
    </dgm:pt>
    <dgm:pt modelId="{7AC9720D-5D52-40FC-9898-C7FF243DA98B}" type="pres">
      <dgm:prSet presAssocID="{A3D0ACA8-1305-4FE9-AB8E-14E7BADFD434}" presName="Name64" presStyleLbl="parChTrans1D3" presStyleIdx="6" presStyleCnt="9"/>
      <dgm:spPr/>
      <dgm:t>
        <a:bodyPr/>
        <a:lstStyle/>
        <a:p>
          <a:endParaRPr lang="zh-TW" altLang="en-US"/>
        </a:p>
      </dgm:t>
    </dgm:pt>
    <dgm:pt modelId="{2FF85223-B865-42EE-A706-AF19EE1035AA}" type="pres">
      <dgm:prSet presAssocID="{4DA9A265-F29D-4484-82CE-D2D3E88FCAF4}" presName="hierRoot2" presStyleCnt="0">
        <dgm:presLayoutVars>
          <dgm:hierBranch val="init"/>
        </dgm:presLayoutVars>
      </dgm:prSet>
      <dgm:spPr/>
    </dgm:pt>
    <dgm:pt modelId="{BDFB3E31-BAF6-4FE5-B691-A828B184CF5D}" type="pres">
      <dgm:prSet presAssocID="{4DA9A265-F29D-4484-82CE-D2D3E88FCAF4}" presName="rootComposite" presStyleCnt="0"/>
      <dgm:spPr/>
    </dgm:pt>
    <dgm:pt modelId="{9992A27A-37D7-485A-AADA-44D2EE198A70}" type="pres">
      <dgm:prSet presAssocID="{4DA9A265-F29D-4484-82CE-D2D3E88FCAF4}" presName="rootText" presStyleLbl="node3" presStyleIdx="6" presStyleCnt="9" custScaleX="123426" custScaleY="14125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BF5EB4D-EF84-4F4B-B8F7-EE8E085EBBAF}" type="pres">
      <dgm:prSet presAssocID="{4DA9A265-F29D-4484-82CE-D2D3E88FCAF4}" presName="rootConnector" presStyleLbl="node3" presStyleIdx="6" presStyleCnt="9"/>
      <dgm:spPr/>
      <dgm:t>
        <a:bodyPr/>
        <a:lstStyle/>
        <a:p>
          <a:endParaRPr lang="zh-TW" altLang="en-US"/>
        </a:p>
      </dgm:t>
    </dgm:pt>
    <dgm:pt modelId="{93B8F102-3E08-493C-B27B-97C8C3B572CC}" type="pres">
      <dgm:prSet presAssocID="{4DA9A265-F29D-4484-82CE-D2D3E88FCAF4}" presName="hierChild4" presStyleCnt="0"/>
      <dgm:spPr/>
    </dgm:pt>
    <dgm:pt modelId="{DB2049D8-5315-4CC1-8AFE-2EBF4981DC6F}" type="pres">
      <dgm:prSet presAssocID="{4DA9A265-F29D-4484-82CE-D2D3E88FCAF4}" presName="hierChild5" presStyleCnt="0"/>
      <dgm:spPr/>
    </dgm:pt>
    <dgm:pt modelId="{C96F50D6-3677-494E-8DB7-3C75C5718A49}" type="pres">
      <dgm:prSet presAssocID="{66AA7D5B-1386-4172-9E40-88D8E17E689C}" presName="Name64" presStyleLbl="parChTrans1D3" presStyleIdx="7" presStyleCnt="9"/>
      <dgm:spPr/>
      <dgm:t>
        <a:bodyPr/>
        <a:lstStyle/>
        <a:p>
          <a:endParaRPr lang="zh-TW" altLang="en-US"/>
        </a:p>
      </dgm:t>
    </dgm:pt>
    <dgm:pt modelId="{73CA1691-7C8B-4619-9931-3317270DAB92}" type="pres">
      <dgm:prSet presAssocID="{9C0BADE6-54C1-48D6-B434-6B3EEE841ECA}" presName="hierRoot2" presStyleCnt="0">
        <dgm:presLayoutVars>
          <dgm:hierBranch val="init"/>
        </dgm:presLayoutVars>
      </dgm:prSet>
      <dgm:spPr/>
    </dgm:pt>
    <dgm:pt modelId="{12C90FA8-877A-4AAA-AC58-C79A40FB4123}" type="pres">
      <dgm:prSet presAssocID="{9C0BADE6-54C1-48D6-B434-6B3EEE841ECA}" presName="rootComposite" presStyleCnt="0"/>
      <dgm:spPr/>
    </dgm:pt>
    <dgm:pt modelId="{63987A63-1C68-4A99-8D1A-646F4661236A}" type="pres">
      <dgm:prSet presAssocID="{9C0BADE6-54C1-48D6-B434-6B3EEE841ECA}" presName="rootText" presStyleLbl="node3" presStyleIdx="7" presStyleCnt="9" custScaleX="123738" custScaleY="16274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3008399-3FC2-42AC-A0EA-0C2CB7E6991D}" type="pres">
      <dgm:prSet presAssocID="{9C0BADE6-54C1-48D6-B434-6B3EEE841ECA}" presName="rootConnector" presStyleLbl="node3" presStyleIdx="7" presStyleCnt="9"/>
      <dgm:spPr/>
      <dgm:t>
        <a:bodyPr/>
        <a:lstStyle/>
        <a:p>
          <a:endParaRPr lang="zh-TW" altLang="en-US"/>
        </a:p>
      </dgm:t>
    </dgm:pt>
    <dgm:pt modelId="{A20A55DA-5B56-4236-B7A3-2CD33D4535EF}" type="pres">
      <dgm:prSet presAssocID="{9C0BADE6-54C1-48D6-B434-6B3EEE841ECA}" presName="hierChild4" presStyleCnt="0"/>
      <dgm:spPr/>
    </dgm:pt>
    <dgm:pt modelId="{BAABEFC0-565B-4CCC-B409-73E9022644BB}" type="pres">
      <dgm:prSet presAssocID="{9C0BADE6-54C1-48D6-B434-6B3EEE841ECA}" presName="hierChild5" presStyleCnt="0"/>
      <dgm:spPr/>
    </dgm:pt>
    <dgm:pt modelId="{D8E6640C-5CFE-4315-BC07-957B6337FC52}" type="pres">
      <dgm:prSet presAssocID="{768EF640-5A93-4486-B79D-CA1EEED3E6E1}" presName="Name64" presStyleLbl="parChTrans1D3" presStyleIdx="8" presStyleCnt="9"/>
      <dgm:spPr/>
      <dgm:t>
        <a:bodyPr/>
        <a:lstStyle/>
        <a:p>
          <a:endParaRPr lang="zh-TW" altLang="en-US"/>
        </a:p>
      </dgm:t>
    </dgm:pt>
    <dgm:pt modelId="{69F97C7C-34E7-43DE-A260-D0721479A912}" type="pres">
      <dgm:prSet presAssocID="{10F12606-5010-421E-A808-DB116F295193}" presName="hierRoot2" presStyleCnt="0">
        <dgm:presLayoutVars>
          <dgm:hierBranch val="init"/>
        </dgm:presLayoutVars>
      </dgm:prSet>
      <dgm:spPr/>
    </dgm:pt>
    <dgm:pt modelId="{759E8B3E-7A77-4890-9311-23EE350174E9}" type="pres">
      <dgm:prSet presAssocID="{10F12606-5010-421E-A808-DB116F295193}" presName="rootComposite" presStyleCnt="0"/>
      <dgm:spPr/>
    </dgm:pt>
    <dgm:pt modelId="{13AEA18F-F8A2-4EF7-85D6-3AD8D9C44A57}" type="pres">
      <dgm:prSet presAssocID="{10F12606-5010-421E-A808-DB116F295193}" presName="rootText" presStyleLbl="node3" presStyleIdx="8" presStyleCnt="9" custScaleX="141566" custScaleY="13421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5AEA7F3-37AE-45AF-B343-5A5FB1F37CE9}" type="pres">
      <dgm:prSet presAssocID="{10F12606-5010-421E-A808-DB116F295193}" presName="rootConnector" presStyleLbl="node3" presStyleIdx="8" presStyleCnt="9"/>
      <dgm:spPr/>
      <dgm:t>
        <a:bodyPr/>
        <a:lstStyle/>
        <a:p>
          <a:endParaRPr lang="zh-TW" altLang="en-US"/>
        </a:p>
      </dgm:t>
    </dgm:pt>
    <dgm:pt modelId="{29760284-B44F-4DCD-B2FA-3A9C7B922ECE}" type="pres">
      <dgm:prSet presAssocID="{10F12606-5010-421E-A808-DB116F295193}" presName="hierChild4" presStyleCnt="0"/>
      <dgm:spPr/>
    </dgm:pt>
    <dgm:pt modelId="{CB9693A8-4444-4D58-B9EE-342DC90429D2}" type="pres">
      <dgm:prSet presAssocID="{10F12606-5010-421E-A808-DB116F295193}" presName="hierChild5" presStyleCnt="0"/>
      <dgm:spPr/>
    </dgm:pt>
    <dgm:pt modelId="{7A390DCD-1A36-457C-99A4-E340B4B11375}" type="pres">
      <dgm:prSet presAssocID="{976B5BCB-C734-44A5-9EF6-03BFB9F46AAB}" presName="hierChild5" presStyleCnt="0"/>
      <dgm:spPr/>
    </dgm:pt>
    <dgm:pt modelId="{9370BAA6-F7C4-4F0E-B7FC-DE83A16278A5}" type="pres">
      <dgm:prSet presAssocID="{F17BE3E3-9B89-4BBC-8B00-8A6A1A326D8E}" presName="hierChild3" presStyleCnt="0"/>
      <dgm:spPr/>
    </dgm:pt>
  </dgm:ptLst>
  <dgm:cxnLst>
    <dgm:cxn modelId="{5673EB46-1739-4AA3-A3D4-0FE210D7B1C4}" srcId="{F17BE3E3-9B89-4BBC-8B00-8A6A1A326D8E}" destId="{60D9D137-3E62-47FB-AA09-626A2175D997}" srcOrd="0" destOrd="0" parTransId="{6CE9FA8C-1F67-4E74-BD90-9E94C7D55E05}" sibTransId="{E451A673-C0AF-4158-9B7D-12A9EDC9312B}"/>
    <dgm:cxn modelId="{CDE8E1D2-D212-44BF-ABCE-798E00C68B87}" srcId="{976B5BCB-C734-44A5-9EF6-03BFB9F46AAB}" destId="{9C0BADE6-54C1-48D6-B434-6B3EEE841ECA}" srcOrd="1" destOrd="0" parTransId="{66AA7D5B-1386-4172-9E40-88D8E17E689C}" sibTransId="{C7A56D16-D341-4A18-81DD-7C25FAA1310A}"/>
    <dgm:cxn modelId="{F384B253-E0B6-43BD-8F13-E6A374F266C5}" srcId="{F17BE3E3-9B89-4BBC-8B00-8A6A1A326D8E}" destId="{976B5BCB-C734-44A5-9EF6-03BFB9F46AAB}" srcOrd="1" destOrd="0" parTransId="{C6B0A5F4-5777-4F62-9403-3E18159DEDE8}" sibTransId="{CA81F6A2-2666-4AFB-99C5-48FE63D9A739}"/>
    <dgm:cxn modelId="{BD4776B7-8E3D-41D1-8CA8-E2872385D7F1}" srcId="{60D9D137-3E62-47FB-AA09-626A2175D997}" destId="{119CB65B-FC4A-48DC-A3E8-709112535807}" srcOrd="0" destOrd="0" parTransId="{1B43DAB0-1FF4-432B-8994-6EA745736BC2}" sibTransId="{3E05E454-5018-4575-8A23-D33CF327D49D}"/>
    <dgm:cxn modelId="{C3B8E8AF-EF3F-4234-92A9-241BA16941B5}" type="presOf" srcId="{A3D0ACA8-1305-4FE9-AB8E-14E7BADFD434}" destId="{7AC9720D-5D52-40FC-9898-C7FF243DA98B}" srcOrd="0" destOrd="0" presId="urn:microsoft.com/office/officeart/2009/3/layout/HorizontalOrganizationChart"/>
    <dgm:cxn modelId="{5FD7645C-54C8-4A8B-9750-23043DA853D4}" type="presOf" srcId="{82A781B7-2B48-4EB9-9769-006262FA5D80}" destId="{0E797427-75A2-4075-BEE3-CA26FD399F36}" srcOrd="1" destOrd="0" presId="urn:microsoft.com/office/officeart/2009/3/layout/HorizontalOrganizationChart"/>
    <dgm:cxn modelId="{D562EB24-9426-482F-BDC9-A1A18FCC5B30}" type="presOf" srcId="{FA118279-4A20-4969-9B1C-7086AF20F74F}" destId="{97121E6A-886B-4B55-B9CC-D3F7AC8C27A6}" srcOrd="1" destOrd="0" presId="urn:microsoft.com/office/officeart/2009/3/layout/HorizontalOrganizationChart"/>
    <dgm:cxn modelId="{380C1B38-F6D8-4FC0-8254-AB072985F5B6}" type="presOf" srcId="{FA118279-4A20-4969-9B1C-7086AF20F74F}" destId="{F56028B2-D55B-42E2-9B8E-DD5761755055}" srcOrd="0" destOrd="0" presId="urn:microsoft.com/office/officeart/2009/3/layout/HorizontalOrganizationChart"/>
    <dgm:cxn modelId="{4EC6A66A-25A2-4652-86DA-57BA84766E5E}" type="presOf" srcId="{1B43DAB0-1FF4-432B-8994-6EA745736BC2}" destId="{E655A5CD-FC22-4A43-BFC6-E61C984151C4}" srcOrd="0" destOrd="0" presId="urn:microsoft.com/office/officeart/2009/3/layout/HorizontalOrganizationChart"/>
    <dgm:cxn modelId="{EEA21FE8-AB1D-4B1E-A92D-A5392420A210}" type="presOf" srcId="{60D9D137-3E62-47FB-AA09-626A2175D997}" destId="{BF000684-7E72-4F24-974F-5FCCE7B0A105}" srcOrd="0" destOrd="0" presId="urn:microsoft.com/office/officeart/2009/3/layout/HorizontalOrganizationChart"/>
    <dgm:cxn modelId="{0BAB081A-10D6-4162-8C34-EFF329577634}" srcId="{60D9D137-3E62-47FB-AA09-626A2175D997}" destId="{82A781B7-2B48-4EB9-9769-006262FA5D80}" srcOrd="5" destOrd="0" parTransId="{577CF140-F8B3-4C77-BEBD-A97F18B91362}" sibTransId="{875578AB-89D3-4CE3-AA4D-81EA5C21584B}"/>
    <dgm:cxn modelId="{181F540F-E4B1-4A29-AB12-A8E084C6D21E}" type="presOf" srcId="{4DA9A265-F29D-4484-82CE-D2D3E88FCAF4}" destId="{4BF5EB4D-EF84-4F4B-B8F7-EE8E085EBBAF}" srcOrd="1" destOrd="0" presId="urn:microsoft.com/office/officeart/2009/3/layout/HorizontalOrganizationChart"/>
    <dgm:cxn modelId="{11BD7905-1070-4A67-9624-5C0EBDD70311}" type="presOf" srcId="{119CB65B-FC4A-48DC-A3E8-709112535807}" destId="{690D0B56-467C-4AC8-8195-972FB7D0C468}" srcOrd="0" destOrd="0" presId="urn:microsoft.com/office/officeart/2009/3/layout/HorizontalOrganizationChart"/>
    <dgm:cxn modelId="{6C28607F-AE4C-446B-B53B-3AF51500AF4C}" type="presOf" srcId="{82A781B7-2B48-4EB9-9769-006262FA5D80}" destId="{41A20245-184C-4803-9722-E8D644DE8E53}" srcOrd="0" destOrd="0" presId="urn:microsoft.com/office/officeart/2009/3/layout/HorizontalOrganizationChart"/>
    <dgm:cxn modelId="{168A9E9C-CB5E-4DAE-8818-0BCFDFE763A0}" type="presOf" srcId="{4783C444-CA02-45D4-B059-7E9BE7574EE2}" destId="{F495D674-7876-49CA-A6BC-53224C6ABD30}" srcOrd="1" destOrd="0" presId="urn:microsoft.com/office/officeart/2009/3/layout/HorizontalOrganizationChart"/>
    <dgm:cxn modelId="{1361AA3D-8B80-440C-B915-E8AE58220CB9}" type="presOf" srcId="{10F12606-5010-421E-A808-DB116F295193}" destId="{13AEA18F-F8A2-4EF7-85D6-3AD8D9C44A57}" srcOrd="0" destOrd="0" presId="urn:microsoft.com/office/officeart/2009/3/layout/HorizontalOrganizationChart"/>
    <dgm:cxn modelId="{4287E54E-3EE4-4FDF-8AE1-BFA770C59B67}" type="presOf" srcId="{483FB314-57B9-4EA1-B50F-6D408414A761}" destId="{6E18F72C-9069-401E-BA0A-E4F9B14E66CE}" srcOrd="0" destOrd="0" presId="urn:microsoft.com/office/officeart/2009/3/layout/HorizontalOrganizationChart"/>
    <dgm:cxn modelId="{9D3B2F51-EDFD-4348-8AA6-563D499A4615}" type="presOf" srcId="{F17BE3E3-9B89-4BBC-8B00-8A6A1A326D8E}" destId="{9517ED18-07BD-47E2-904B-4F4E67E36781}" srcOrd="0" destOrd="0" presId="urn:microsoft.com/office/officeart/2009/3/layout/HorizontalOrganizationChart"/>
    <dgm:cxn modelId="{F4E02499-3F88-4580-AD8A-AF68330A9566}" type="presOf" srcId="{9C0BADE6-54C1-48D6-B434-6B3EEE841ECA}" destId="{63987A63-1C68-4A99-8D1A-646F4661236A}" srcOrd="0" destOrd="0" presId="urn:microsoft.com/office/officeart/2009/3/layout/HorizontalOrganizationChart"/>
    <dgm:cxn modelId="{90E9A81E-58CA-428E-80D6-1318AF129090}" type="presOf" srcId="{119CB65B-FC4A-48DC-A3E8-709112535807}" destId="{9632C511-C479-44A5-B6C2-B2B2263BD3C4}" srcOrd="1" destOrd="0" presId="urn:microsoft.com/office/officeart/2009/3/layout/HorizontalOrganizationChart"/>
    <dgm:cxn modelId="{A557D141-2096-429B-B58F-9D2388DCAC02}" type="presOf" srcId="{10F12606-5010-421E-A808-DB116F295193}" destId="{C5AEA7F3-37AE-45AF-B343-5A5FB1F37CE9}" srcOrd="1" destOrd="0" presId="urn:microsoft.com/office/officeart/2009/3/layout/HorizontalOrganizationChart"/>
    <dgm:cxn modelId="{AC1A3C1B-AE8C-4936-AA69-0678A6C8C989}" srcId="{60D9D137-3E62-47FB-AA09-626A2175D997}" destId="{FA118279-4A20-4969-9B1C-7086AF20F74F}" srcOrd="1" destOrd="0" parTransId="{82EBAA03-6CEC-40A3-AFEA-40AD6E3274AB}" sibTransId="{10DF86CE-1A36-43BE-8724-057A904EF403}"/>
    <dgm:cxn modelId="{641338B6-C014-4BFC-9B85-084D3D875EAC}" type="presOf" srcId="{91670AE1-46DD-4DF4-A9F1-F56250847400}" destId="{929B08BC-DB88-4A07-9424-5F709D61A550}" srcOrd="0" destOrd="0" presId="urn:microsoft.com/office/officeart/2009/3/layout/HorizontalOrganizationChart"/>
    <dgm:cxn modelId="{42F81BFA-FF83-4E17-8F55-F367FF284687}" type="presOf" srcId="{976B5BCB-C734-44A5-9EF6-03BFB9F46AAB}" destId="{F217D7DE-BC57-4D26-82DA-C32E354F18E9}" srcOrd="1" destOrd="0" presId="urn:microsoft.com/office/officeart/2009/3/layout/HorizontalOrganizationChart"/>
    <dgm:cxn modelId="{92427102-78F1-4AB6-AB3F-1D757230CEAD}" type="presOf" srcId="{82EBAA03-6CEC-40A3-AFEA-40AD6E3274AB}" destId="{340FB068-F1DF-42BD-9959-B46091A4F6F8}" srcOrd="0" destOrd="0" presId="urn:microsoft.com/office/officeart/2009/3/layout/HorizontalOrganizationChart"/>
    <dgm:cxn modelId="{16141DE2-4DD6-4FF3-99D2-97610B5C3986}" srcId="{60D9D137-3E62-47FB-AA09-626A2175D997}" destId="{4783C444-CA02-45D4-B059-7E9BE7574EE2}" srcOrd="2" destOrd="0" parTransId="{483FB314-57B9-4EA1-B50F-6D408414A761}" sibTransId="{7A656B9C-4020-4CC0-87B8-BF09A2C3A26E}"/>
    <dgm:cxn modelId="{0F09EE0A-0562-4A85-B3D2-0E3BF887B1AE}" srcId="{976B5BCB-C734-44A5-9EF6-03BFB9F46AAB}" destId="{10F12606-5010-421E-A808-DB116F295193}" srcOrd="2" destOrd="0" parTransId="{768EF640-5A93-4486-B79D-CA1EEED3E6E1}" sibTransId="{A45B3534-5B67-4D87-9501-FEFE7A6F4033}"/>
    <dgm:cxn modelId="{392A22A2-9670-4400-8D97-5B192DDBB9AB}" type="presOf" srcId="{F17BE3E3-9B89-4BBC-8B00-8A6A1A326D8E}" destId="{AE665308-6840-46AE-93BF-267AD9520CA9}" srcOrd="1" destOrd="0" presId="urn:microsoft.com/office/officeart/2009/3/layout/HorizontalOrganizationChart"/>
    <dgm:cxn modelId="{02EE188D-8305-49BB-B08C-1AF444320B9F}" type="presOf" srcId="{6CE9FA8C-1F67-4E74-BD90-9E94C7D55E05}" destId="{C14CC45B-9122-4C87-9CAD-77D9F89D7152}" srcOrd="0" destOrd="0" presId="urn:microsoft.com/office/officeart/2009/3/layout/HorizontalOrganizationChart"/>
    <dgm:cxn modelId="{8DE76229-3487-4A80-9B31-C2543077042D}" type="presOf" srcId="{B0EE633B-40ED-48CB-AEAA-9ACB3802E41F}" destId="{F6F6F964-8571-4911-A8A0-990CFFF4CB63}" srcOrd="0" destOrd="0" presId="urn:microsoft.com/office/officeart/2009/3/layout/HorizontalOrganizationChart"/>
    <dgm:cxn modelId="{A08DF9A3-E3D8-4C0F-8681-384FEC7334D8}" type="presOf" srcId="{49C2B41E-C388-459E-B152-AF1678F99291}" destId="{771125C4-0832-484A-ABFD-8FD3EC9AAB8C}" srcOrd="1" destOrd="0" presId="urn:microsoft.com/office/officeart/2009/3/layout/HorizontalOrganizationChart"/>
    <dgm:cxn modelId="{B39831F6-A747-430B-9DE2-F315BBC4CEEC}" type="presOf" srcId="{20F02F5D-8AA7-4675-AFB4-F95B6C62C086}" destId="{9FD8BBE6-E432-4995-945C-74D6943F8163}" srcOrd="0" destOrd="0" presId="urn:microsoft.com/office/officeart/2009/3/layout/HorizontalOrganizationChart"/>
    <dgm:cxn modelId="{61AEA604-549E-4E51-94F0-FC3E8C81C16D}" type="presOf" srcId="{60D9D137-3E62-47FB-AA09-626A2175D997}" destId="{404F6981-A601-478B-8E53-ACF0FC9FC5E7}" srcOrd="1" destOrd="0" presId="urn:microsoft.com/office/officeart/2009/3/layout/HorizontalOrganizationChart"/>
    <dgm:cxn modelId="{CDDA3583-3672-4531-BED6-85F339AD41C4}" type="presOf" srcId="{49C2B41E-C388-459E-B152-AF1678F99291}" destId="{438F76F3-F29E-4908-A3AC-02990665E1EA}" srcOrd="0" destOrd="0" presId="urn:microsoft.com/office/officeart/2009/3/layout/HorizontalOrganizationChart"/>
    <dgm:cxn modelId="{EF4E564D-0D74-4146-9436-CE2FAF1231A9}" srcId="{60D9D137-3E62-47FB-AA09-626A2175D997}" destId="{91670AE1-46DD-4DF4-A9F1-F56250847400}" srcOrd="3" destOrd="0" parTransId="{20F02F5D-8AA7-4675-AFB4-F95B6C62C086}" sibTransId="{4D346DBE-E1D7-442F-ADB1-84FEB99B7664}"/>
    <dgm:cxn modelId="{16DE827B-3008-426E-BECE-4004C128C975}" type="presOf" srcId="{976B5BCB-C734-44A5-9EF6-03BFB9F46AAB}" destId="{43D5AF2A-5B5E-4243-AF17-BE57453745A3}" srcOrd="0" destOrd="0" presId="urn:microsoft.com/office/officeart/2009/3/layout/HorizontalOrganizationChart"/>
    <dgm:cxn modelId="{1F625BA3-DDB3-44B4-B950-F701A4189011}" type="presOf" srcId="{768EF640-5A93-4486-B79D-CA1EEED3E6E1}" destId="{D8E6640C-5CFE-4315-BC07-957B6337FC52}" srcOrd="0" destOrd="0" presId="urn:microsoft.com/office/officeart/2009/3/layout/HorizontalOrganizationChart"/>
    <dgm:cxn modelId="{68E73780-D0A6-4F4A-BF97-420024BD6AC4}" type="presOf" srcId="{C6B0A5F4-5777-4F62-9403-3E18159DEDE8}" destId="{E9EDCC31-2164-430E-A509-BE903465DE05}" srcOrd="0" destOrd="0" presId="urn:microsoft.com/office/officeart/2009/3/layout/HorizontalOrganizationChart"/>
    <dgm:cxn modelId="{2D0D28BB-680A-483C-A2FF-A615803CD8FC}" type="presOf" srcId="{9C0BADE6-54C1-48D6-B434-6B3EEE841ECA}" destId="{B3008399-3FC2-42AC-A0EA-0C2CB7E6991D}" srcOrd="1" destOrd="0" presId="urn:microsoft.com/office/officeart/2009/3/layout/HorizontalOrganizationChart"/>
    <dgm:cxn modelId="{58C32DF0-53D2-49E5-ACEF-15DE6F60BDCA}" type="presOf" srcId="{4DA9A265-F29D-4484-82CE-D2D3E88FCAF4}" destId="{9992A27A-37D7-485A-AADA-44D2EE198A70}" srcOrd="0" destOrd="0" presId="urn:microsoft.com/office/officeart/2009/3/layout/HorizontalOrganizationChart"/>
    <dgm:cxn modelId="{1C6BC389-D935-42AD-B6E9-C7A0D7C02E93}" srcId="{B0EE633B-40ED-48CB-AEAA-9ACB3802E41F}" destId="{F17BE3E3-9B89-4BBC-8B00-8A6A1A326D8E}" srcOrd="0" destOrd="0" parTransId="{422E7532-D7C4-4936-AA82-BEB03659F387}" sibTransId="{49313634-6044-49A5-9167-733628BC0801}"/>
    <dgm:cxn modelId="{6F45B0BC-3380-4943-9554-B55F9D62FAE8}" type="presOf" srcId="{577CF140-F8B3-4C77-BEBD-A97F18B91362}" destId="{A9EDD355-EC6A-4207-9482-22EB60374980}" srcOrd="0" destOrd="0" presId="urn:microsoft.com/office/officeart/2009/3/layout/HorizontalOrganizationChart"/>
    <dgm:cxn modelId="{E9B13F6D-FB2B-4C37-BCCB-302EA991C6E5}" type="presOf" srcId="{66AA7D5B-1386-4172-9E40-88D8E17E689C}" destId="{C96F50D6-3677-494E-8DB7-3C75C5718A49}" srcOrd="0" destOrd="0" presId="urn:microsoft.com/office/officeart/2009/3/layout/HorizontalOrganizationChart"/>
    <dgm:cxn modelId="{7FB98A86-C917-4B99-BEB6-F325E75B7146}" type="presOf" srcId="{91670AE1-46DD-4DF4-A9F1-F56250847400}" destId="{E84EE70B-B27E-4C03-A428-291F54D1A53A}" srcOrd="1" destOrd="0" presId="urn:microsoft.com/office/officeart/2009/3/layout/HorizontalOrganizationChart"/>
    <dgm:cxn modelId="{D1C96FD8-20C0-440E-9434-22CCDAFEA34A}" srcId="{976B5BCB-C734-44A5-9EF6-03BFB9F46AAB}" destId="{4DA9A265-F29D-4484-82CE-D2D3E88FCAF4}" srcOrd="0" destOrd="0" parTransId="{A3D0ACA8-1305-4FE9-AB8E-14E7BADFD434}" sibTransId="{95B65B3D-DED8-4B77-9DBE-C0B08E6F5B92}"/>
    <dgm:cxn modelId="{1F745DF8-872B-4B21-A41D-0794B26A109C}" type="presOf" srcId="{4783C444-CA02-45D4-B059-7E9BE7574EE2}" destId="{D1F4B17C-5121-48B7-B415-43EDD0894013}" srcOrd="0" destOrd="0" presId="urn:microsoft.com/office/officeart/2009/3/layout/HorizontalOrganizationChart"/>
    <dgm:cxn modelId="{8E05C708-7EF4-47AD-A263-021070CF0C2B}" type="presOf" srcId="{4F56E470-9B29-4BEE-97FA-8CF431A0B08B}" destId="{1C2467B5-FB53-4302-99DD-98EA77794CC0}" srcOrd="0" destOrd="0" presId="urn:microsoft.com/office/officeart/2009/3/layout/HorizontalOrganizationChart"/>
    <dgm:cxn modelId="{2476B54C-8709-4FA0-BC14-3CCDB5416708}" srcId="{60D9D137-3E62-47FB-AA09-626A2175D997}" destId="{49C2B41E-C388-459E-B152-AF1678F99291}" srcOrd="4" destOrd="0" parTransId="{4F56E470-9B29-4BEE-97FA-8CF431A0B08B}" sibTransId="{913CD776-B291-421D-95C9-A722C2033D3A}"/>
    <dgm:cxn modelId="{B9F5507B-C3A9-46F1-B942-0AD620DE43C2}" type="presParOf" srcId="{F6F6F964-8571-4911-A8A0-990CFFF4CB63}" destId="{E1A16E22-2D3B-427F-8B85-D969D161E545}" srcOrd="0" destOrd="0" presId="urn:microsoft.com/office/officeart/2009/3/layout/HorizontalOrganizationChart"/>
    <dgm:cxn modelId="{750BABB2-7DAA-4DA0-9F07-8AEF3894455A}" type="presParOf" srcId="{E1A16E22-2D3B-427F-8B85-D969D161E545}" destId="{E573F426-30A6-4B2C-9211-679A889ACC7B}" srcOrd="0" destOrd="0" presId="urn:microsoft.com/office/officeart/2009/3/layout/HorizontalOrganizationChart"/>
    <dgm:cxn modelId="{A8F358EF-2ED0-4508-A8F0-D42056FB637D}" type="presParOf" srcId="{E573F426-30A6-4B2C-9211-679A889ACC7B}" destId="{9517ED18-07BD-47E2-904B-4F4E67E36781}" srcOrd="0" destOrd="0" presId="urn:microsoft.com/office/officeart/2009/3/layout/HorizontalOrganizationChart"/>
    <dgm:cxn modelId="{5C6871DD-71F3-4379-AFE3-43A25FFFC0E7}" type="presParOf" srcId="{E573F426-30A6-4B2C-9211-679A889ACC7B}" destId="{AE665308-6840-46AE-93BF-267AD9520CA9}" srcOrd="1" destOrd="0" presId="urn:microsoft.com/office/officeart/2009/3/layout/HorizontalOrganizationChart"/>
    <dgm:cxn modelId="{61958E02-245B-4A53-A409-73B7EB7CC880}" type="presParOf" srcId="{E1A16E22-2D3B-427F-8B85-D969D161E545}" destId="{17D160A7-9D75-4854-9F42-5BD43152FD75}" srcOrd="1" destOrd="0" presId="urn:microsoft.com/office/officeart/2009/3/layout/HorizontalOrganizationChart"/>
    <dgm:cxn modelId="{FC24FBD1-A9FB-4902-B3F0-05EA28D1678C}" type="presParOf" srcId="{17D160A7-9D75-4854-9F42-5BD43152FD75}" destId="{C14CC45B-9122-4C87-9CAD-77D9F89D7152}" srcOrd="0" destOrd="0" presId="urn:microsoft.com/office/officeart/2009/3/layout/HorizontalOrganizationChart"/>
    <dgm:cxn modelId="{7A433D82-FDDF-4484-8CCC-9BB93C8FF147}" type="presParOf" srcId="{17D160A7-9D75-4854-9F42-5BD43152FD75}" destId="{B6AF0985-8549-4DDB-B4BF-CC15548259E1}" srcOrd="1" destOrd="0" presId="urn:microsoft.com/office/officeart/2009/3/layout/HorizontalOrganizationChart"/>
    <dgm:cxn modelId="{453FE926-C81B-47BF-8485-9B4D4400C952}" type="presParOf" srcId="{B6AF0985-8549-4DDB-B4BF-CC15548259E1}" destId="{9CC20DE0-C446-4417-90EC-106ABE84D0DC}" srcOrd="0" destOrd="0" presId="urn:microsoft.com/office/officeart/2009/3/layout/HorizontalOrganizationChart"/>
    <dgm:cxn modelId="{A39A3342-F8DD-4353-AA04-6695DB8FD767}" type="presParOf" srcId="{9CC20DE0-C446-4417-90EC-106ABE84D0DC}" destId="{BF000684-7E72-4F24-974F-5FCCE7B0A105}" srcOrd="0" destOrd="0" presId="urn:microsoft.com/office/officeart/2009/3/layout/HorizontalOrganizationChart"/>
    <dgm:cxn modelId="{3734EE6F-7630-4CFF-B99F-D8ED1F5EE3D6}" type="presParOf" srcId="{9CC20DE0-C446-4417-90EC-106ABE84D0DC}" destId="{404F6981-A601-478B-8E53-ACF0FC9FC5E7}" srcOrd="1" destOrd="0" presId="urn:microsoft.com/office/officeart/2009/3/layout/HorizontalOrganizationChart"/>
    <dgm:cxn modelId="{7C4B3709-B4AD-4289-AA3A-E7A3D801958A}" type="presParOf" srcId="{B6AF0985-8549-4DDB-B4BF-CC15548259E1}" destId="{09F21C43-C870-4C59-BEC8-7C531C560151}" srcOrd="1" destOrd="0" presId="urn:microsoft.com/office/officeart/2009/3/layout/HorizontalOrganizationChart"/>
    <dgm:cxn modelId="{53E4ACD4-8B1C-491E-B8B6-79B9BE31DD34}" type="presParOf" srcId="{09F21C43-C870-4C59-BEC8-7C531C560151}" destId="{E655A5CD-FC22-4A43-BFC6-E61C984151C4}" srcOrd="0" destOrd="0" presId="urn:microsoft.com/office/officeart/2009/3/layout/HorizontalOrganizationChart"/>
    <dgm:cxn modelId="{6152A43A-B8DF-4E88-880E-D421C89E562F}" type="presParOf" srcId="{09F21C43-C870-4C59-BEC8-7C531C560151}" destId="{7B95B631-AE82-4C0E-AF39-CB79A7484B3D}" srcOrd="1" destOrd="0" presId="urn:microsoft.com/office/officeart/2009/3/layout/HorizontalOrganizationChart"/>
    <dgm:cxn modelId="{C97429F5-D48E-40F9-8A8D-23C0336D5951}" type="presParOf" srcId="{7B95B631-AE82-4C0E-AF39-CB79A7484B3D}" destId="{CC4CF06A-EA6B-4A69-9748-11223E41D174}" srcOrd="0" destOrd="0" presId="urn:microsoft.com/office/officeart/2009/3/layout/HorizontalOrganizationChart"/>
    <dgm:cxn modelId="{DE1D7D2C-3F7B-43D3-ADDB-43D9F72AF54C}" type="presParOf" srcId="{CC4CF06A-EA6B-4A69-9748-11223E41D174}" destId="{690D0B56-467C-4AC8-8195-972FB7D0C468}" srcOrd="0" destOrd="0" presId="urn:microsoft.com/office/officeart/2009/3/layout/HorizontalOrganizationChart"/>
    <dgm:cxn modelId="{44ADD846-9108-41CE-BF51-9E49E2078CEB}" type="presParOf" srcId="{CC4CF06A-EA6B-4A69-9748-11223E41D174}" destId="{9632C511-C479-44A5-B6C2-B2B2263BD3C4}" srcOrd="1" destOrd="0" presId="urn:microsoft.com/office/officeart/2009/3/layout/HorizontalOrganizationChart"/>
    <dgm:cxn modelId="{E19E5371-BAFF-4DF5-BC35-19E6B1B1BB10}" type="presParOf" srcId="{7B95B631-AE82-4C0E-AF39-CB79A7484B3D}" destId="{627A6587-661C-4B44-BBE1-2D7A71F4D608}" srcOrd="1" destOrd="0" presId="urn:microsoft.com/office/officeart/2009/3/layout/HorizontalOrganizationChart"/>
    <dgm:cxn modelId="{31C759F0-41D9-4C41-A3A4-C25E94122AD2}" type="presParOf" srcId="{7B95B631-AE82-4C0E-AF39-CB79A7484B3D}" destId="{D497A2B5-3AA4-4377-9B06-7428E562B398}" srcOrd="2" destOrd="0" presId="urn:microsoft.com/office/officeart/2009/3/layout/HorizontalOrganizationChart"/>
    <dgm:cxn modelId="{CBDE2338-88EA-40AB-A334-B652395AA47A}" type="presParOf" srcId="{09F21C43-C870-4C59-BEC8-7C531C560151}" destId="{340FB068-F1DF-42BD-9959-B46091A4F6F8}" srcOrd="2" destOrd="0" presId="urn:microsoft.com/office/officeart/2009/3/layout/HorizontalOrganizationChart"/>
    <dgm:cxn modelId="{8CEA1426-2DBE-4B48-B30F-10EC163780E9}" type="presParOf" srcId="{09F21C43-C870-4C59-BEC8-7C531C560151}" destId="{F4ACD008-31A2-4F44-9898-DD1827899A1C}" srcOrd="3" destOrd="0" presId="urn:microsoft.com/office/officeart/2009/3/layout/HorizontalOrganizationChart"/>
    <dgm:cxn modelId="{6A3BEAD5-CF86-483B-A3B1-037FFB5D65B9}" type="presParOf" srcId="{F4ACD008-31A2-4F44-9898-DD1827899A1C}" destId="{89D4C84E-FA5A-4DDA-8865-0C54717D7749}" srcOrd="0" destOrd="0" presId="urn:microsoft.com/office/officeart/2009/3/layout/HorizontalOrganizationChart"/>
    <dgm:cxn modelId="{681292B4-EAEE-4763-BE28-A3C9C979D532}" type="presParOf" srcId="{89D4C84E-FA5A-4DDA-8865-0C54717D7749}" destId="{F56028B2-D55B-42E2-9B8E-DD5761755055}" srcOrd="0" destOrd="0" presId="urn:microsoft.com/office/officeart/2009/3/layout/HorizontalOrganizationChart"/>
    <dgm:cxn modelId="{BB8F5DB2-57DC-4ADF-B45E-D09926A7D5D8}" type="presParOf" srcId="{89D4C84E-FA5A-4DDA-8865-0C54717D7749}" destId="{97121E6A-886B-4B55-B9CC-D3F7AC8C27A6}" srcOrd="1" destOrd="0" presId="urn:microsoft.com/office/officeart/2009/3/layout/HorizontalOrganizationChart"/>
    <dgm:cxn modelId="{CBFEE6B5-610E-434A-8757-B22D987193A9}" type="presParOf" srcId="{F4ACD008-31A2-4F44-9898-DD1827899A1C}" destId="{0B22F2C5-B081-41B8-902B-020F40CE5A8E}" srcOrd="1" destOrd="0" presId="urn:microsoft.com/office/officeart/2009/3/layout/HorizontalOrganizationChart"/>
    <dgm:cxn modelId="{85C1B66C-C868-4BCF-9F0A-F7E793A2C9DE}" type="presParOf" srcId="{F4ACD008-31A2-4F44-9898-DD1827899A1C}" destId="{7E61CCE4-ABA6-4543-8C22-784F580472BD}" srcOrd="2" destOrd="0" presId="urn:microsoft.com/office/officeart/2009/3/layout/HorizontalOrganizationChart"/>
    <dgm:cxn modelId="{190C6351-0D9A-4509-A6FA-0CBA1C031600}" type="presParOf" srcId="{09F21C43-C870-4C59-BEC8-7C531C560151}" destId="{6E18F72C-9069-401E-BA0A-E4F9B14E66CE}" srcOrd="4" destOrd="0" presId="urn:microsoft.com/office/officeart/2009/3/layout/HorizontalOrganizationChart"/>
    <dgm:cxn modelId="{F8570A63-A48A-473F-95C3-97CE259D354D}" type="presParOf" srcId="{09F21C43-C870-4C59-BEC8-7C531C560151}" destId="{2A59511F-373D-44DB-8C36-50870FCBCB18}" srcOrd="5" destOrd="0" presId="urn:microsoft.com/office/officeart/2009/3/layout/HorizontalOrganizationChart"/>
    <dgm:cxn modelId="{7701D8A7-F68B-45A3-B936-A63C097B110A}" type="presParOf" srcId="{2A59511F-373D-44DB-8C36-50870FCBCB18}" destId="{EF1BBFA3-8493-4462-AC65-172B04F387FA}" srcOrd="0" destOrd="0" presId="urn:microsoft.com/office/officeart/2009/3/layout/HorizontalOrganizationChart"/>
    <dgm:cxn modelId="{6C82D0BD-DA09-40B8-87BC-C33AACC138A1}" type="presParOf" srcId="{EF1BBFA3-8493-4462-AC65-172B04F387FA}" destId="{D1F4B17C-5121-48B7-B415-43EDD0894013}" srcOrd="0" destOrd="0" presId="urn:microsoft.com/office/officeart/2009/3/layout/HorizontalOrganizationChart"/>
    <dgm:cxn modelId="{EE3C4859-814F-4231-B8F2-A64BA7EE13D6}" type="presParOf" srcId="{EF1BBFA3-8493-4462-AC65-172B04F387FA}" destId="{F495D674-7876-49CA-A6BC-53224C6ABD30}" srcOrd="1" destOrd="0" presId="urn:microsoft.com/office/officeart/2009/3/layout/HorizontalOrganizationChart"/>
    <dgm:cxn modelId="{41738668-93D5-40FF-9C0B-656533641D51}" type="presParOf" srcId="{2A59511F-373D-44DB-8C36-50870FCBCB18}" destId="{CA506706-F39E-4256-88BE-BBB33105D0FD}" srcOrd="1" destOrd="0" presId="urn:microsoft.com/office/officeart/2009/3/layout/HorizontalOrganizationChart"/>
    <dgm:cxn modelId="{3603F689-4F02-466E-A0C2-7B040C2A857B}" type="presParOf" srcId="{2A59511F-373D-44DB-8C36-50870FCBCB18}" destId="{4823B142-D457-4790-AB0A-369EF2215D8A}" srcOrd="2" destOrd="0" presId="urn:microsoft.com/office/officeart/2009/3/layout/HorizontalOrganizationChart"/>
    <dgm:cxn modelId="{F1FC4880-DDD2-453C-BB76-2FF16A3FD53C}" type="presParOf" srcId="{09F21C43-C870-4C59-BEC8-7C531C560151}" destId="{9FD8BBE6-E432-4995-945C-74D6943F8163}" srcOrd="6" destOrd="0" presId="urn:microsoft.com/office/officeart/2009/3/layout/HorizontalOrganizationChart"/>
    <dgm:cxn modelId="{421ACE23-D4E1-40F6-9B73-BE692B5D08F5}" type="presParOf" srcId="{09F21C43-C870-4C59-BEC8-7C531C560151}" destId="{9734306F-8622-4478-9230-C70E96D141A1}" srcOrd="7" destOrd="0" presId="urn:microsoft.com/office/officeart/2009/3/layout/HorizontalOrganizationChart"/>
    <dgm:cxn modelId="{9B2824A1-7122-4D70-8D33-F740907E8A46}" type="presParOf" srcId="{9734306F-8622-4478-9230-C70E96D141A1}" destId="{57706C12-95D9-4EA2-B6A3-B92E7516D181}" srcOrd="0" destOrd="0" presId="urn:microsoft.com/office/officeart/2009/3/layout/HorizontalOrganizationChart"/>
    <dgm:cxn modelId="{CE87E9FA-B0F0-4586-8DCF-20D6808051D5}" type="presParOf" srcId="{57706C12-95D9-4EA2-B6A3-B92E7516D181}" destId="{929B08BC-DB88-4A07-9424-5F709D61A550}" srcOrd="0" destOrd="0" presId="urn:microsoft.com/office/officeart/2009/3/layout/HorizontalOrganizationChart"/>
    <dgm:cxn modelId="{9E737198-821F-41F8-9347-D1ADFE54BF3E}" type="presParOf" srcId="{57706C12-95D9-4EA2-B6A3-B92E7516D181}" destId="{E84EE70B-B27E-4C03-A428-291F54D1A53A}" srcOrd="1" destOrd="0" presId="urn:microsoft.com/office/officeart/2009/3/layout/HorizontalOrganizationChart"/>
    <dgm:cxn modelId="{A0CE5B38-312B-4F67-9D68-4146080EDCBB}" type="presParOf" srcId="{9734306F-8622-4478-9230-C70E96D141A1}" destId="{822FDAF5-5767-423D-8FB7-6F6620F94501}" srcOrd="1" destOrd="0" presId="urn:microsoft.com/office/officeart/2009/3/layout/HorizontalOrganizationChart"/>
    <dgm:cxn modelId="{5D6A271A-6253-4192-8777-158B3224DD5B}" type="presParOf" srcId="{9734306F-8622-4478-9230-C70E96D141A1}" destId="{964B8C64-D62A-465F-9C1D-CD6F8FFAB9E2}" srcOrd="2" destOrd="0" presId="urn:microsoft.com/office/officeart/2009/3/layout/HorizontalOrganizationChart"/>
    <dgm:cxn modelId="{EADD07CD-51B0-472A-AF9B-95C60D1472DF}" type="presParOf" srcId="{09F21C43-C870-4C59-BEC8-7C531C560151}" destId="{1C2467B5-FB53-4302-99DD-98EA77794CC0}" srcOrd="8" destOrd="0" presId="urn:microsoft.com/office/officeart/2009/3/layout/HorizontalOrganizationChart"/>
    <dgm:cxn modelId="{A2049756-393A-41B3-92D3-302C9DD32123}" type="presParOf" srcId="{09F21C43-C870-4C59-BEC8-7C531C560151}" destId="{DBCB688F-6F41-4681-934A-1B04E830DF1B}" srcOrd="9" destOrd="0" presId="urn:microsoft.com/office/officeart/2009/3/layout/HorizontalOrganizationChart"/>
    <dgm:cxn modelId="{3839EF6B-1490-4BFA-BE86-635344927FBB}" type="presParOf" srcId="{DBCB688F-6F41-4681-934A-1B04E830DF1B}" destId="{CB4BFC48-C824-4679-9308-822703AF4998}" srcOrd="0" destOrd="0" presId="urn:microsoft.com/office/officeart/2009/3/layout/HorizontalOrganizationChart"/>
    <dgm:cxn modelId="{84CCB257-83DB-4ADA-B3F4-8DFA25E28A84}" type="presParOf" srcId="{CB4BFC48-C824-4679-9308-822703AF4998}" destId="{438F76F3-F29E-4908-A3AC-02990665E1EA}" srcOrd="0" destOrd="0" presId="urn:microsoft.com/office/officeart/2009/3/layout/HorizontalOrganizationChart"/>
    <dgm:cxn modelId="{E80189EE-505B-4DBB-9138-032F3694ECE0}" type="presParOf" srcId="{CB4BFC48-C824-4679-9308-822703AF4998}" destId="{771125C4-0832-484A-ABFD-8FD3EC9AAB8C}" srcOrd="1" destOrd="0" presId="urn:microsoft.com/office/officeart/2009/3/layout/HorizontalOrganizationChart"/>
    <dgm:cxn modelId="{9CBA71BD-A403-474E-B8AF-6ED360ACE011}" type="presParOf" srcId="{DBCB688F-6F41-4681-934A-1B04E830DF1B}" destId="{4AC65E02-859C-41FF-AA7E-BC6144DD5BB0}" srcOrd="1" destOrd="0" presId="urn:microsoft.com/office/officeart/2009/3/layout/HorizontalOrganizationChart"/>
    <dgm:cxn modelId="{387E2FAA-098E-4D90-BC37-16F1899C0EF2}" type="presParOf" srcId="{DBCB688F-6F41-4681-934A-1B04E830DF1B}" destId="{33BEC35C-44AD-44CA-968B-806377F1E68F}" srcOrd="2" destOrd="0" presId="urn:microsoft.com/office/officeart/2009/3/layout/HorizontalOrganizationChart"/>
    <dgm:cxn modelId="{9926F201-CAFE-4326-A81C-7869D185001C}" type="presParOf" srcId="{09F21C43-C870-4C59-BEC8-7C531C560151}" destId="{A9EDD355-EC6A-4207-9482-22EB60374980}" srcOrd="10" destOrd="0" presId="urn:microsoft.com/office/officeart/2009/3/layout/HorizontalOrganizationChart"/>
    <dgm:cxn modelId="{D3609748-1994-4617-AD2B-7A80DC1FCA70}" type="presParOf" srcId="{09F21C43-C870-4C59-BEC8-7C531C560151}" destId="{75EE510C-7171-4754-B4F2-D0839E42E4F0}" srcOrd="11" destOrd="0" presId="urn:microsoft.com/office/officeart/2009/3/layout/HorizontalOrganizationChart"/>
    <dgm:cxn modelId="{94F2A8C6-332B-4053-AFBD-AE5D40C63FEB}" type="presParOf" srcId="{75EE510C-7171-4754-B4F2-D0839E42E4F0}" destId="{2EE7267D-21BC-4D97-B145-AFA17E79E93C}" srcOrd="0" destOrd="0" presId="urn:microsoft.com/office/officeart/2009/3/layout/HorizontalOrganizationChart"/>
    <dgm:cxn modelId="{390E4683-11A6-4DDC-ADC2-9CFBD6E0C488}" type="presParOf" srcId="{2EE7267D-21BC-4D97-B145-AFA17E79E93C}" destId="{41A20245-184C-4803-9722-E8D644DE8E53}" srcOrd="0" destOrd="0" presId="urn:microsoft.com/office/officeart/2009/3/layout/HorizontalOrganizationChart"/>
    <dgm:cxn modelId="{D35E17CF-10FC-4A70-AE09-992D12EBA9AD}" type="presParOf" srcId="{2EE7267D-21BC-4D97-B145-AFA17E79E93C}" destId="{0E797427-75A2-4075-BEE3-CA26FD399F36}" srcOrd="1" destOrd="0" presId="urn:microsoft.com/office/officeart/2009/3/layout/HorizontalOrganizationChart"/>
    <dgm:cxn modelId="{9B5EB667-44E8-4538-8311-76D464883056}" type="presParOf" srcId="{75EE510C-7171-4754-B4F2-D0839E42E4F0}" destId="{8E07B9B3-28BF-408B-9284-181EF107BA3B}" srcOrd="1" destOrd="0" presId="urn:microsoft.com/office/officeart/2009/3/layout/HorizontalOrganizationChart"/>
    <dgm:cxn modelId="{4CA6F20F-C42B-4029-AD28-A551FD2A77E7}" type="presParOf" srcId="{75EE510C-7171-4754-B4F2-D0839E42E4F0}" destId="{11DD9577-13C4-4B2C-AB7C-D72694B6391F}" srcOrd="2" destOrd="0" presId="urn:microsoft.com/office/officeart/2009/3/layout/HorizontalOrganizationChart"/>
    <dgm:cxn modelId="{AFDF9238-4044-414B-ACA8-102AF4A221E3}" type="presParOf" srcId="{B6AF0985-8549-4DDB-B4BF-CC15548259E1}" destId="{4E384778-6FFB-4310-B7C5-8D91F6554F36}" srcOrd="2" destOrd="0" presId="urn:microsoft.com/office/officeart/2009/3/layout/HorizontalOrganizationChart"/>
    <dgm:cxn modelId="{09114892-2A85-4C02-840F-170580DEDDF1}" type="presParOf" srcId="{17D160A7-9D75-4854-9F42-5BD43152FD75}" destId="{E9EDCC31-2164-430E-A509-BE903465DE05}" srcOrd="2" destOrd="0" presId="urn:microsoft.com/office/officeart/2009/3/layout/HorizontalOrganizationChart"/>
    <dgm:cxn modelId="{378CECE8-82F8-4300-B746-293A27425C3D}" type="presParOf" srcId="{17D160A7-9D75-4854-9F42-5BD43152FD75}" destId="{65351E98-DF35-4CCB-9EBC-B7A4A5FB7212}" srcOrd="3" destOrd="0" presId="urn:microsoft.com/office/officeart/2009/3/layout/HorizontalOrganizationChart"/>
    <dgm:cxn modelId="{9AFE3B4C-CF4C-4179-8B75-1822ADB677A3}" type="presParOf" srcId="{65351E98-DF35-4CCB-9EBC-B7A4A5FB7212}" destId="{3E22DFC3-9418-40A6-81AE-06EC6B94DC4B}" srcOrd="0" destOrd="0" presId="urn:microsoft.com/office/officeart/2009/3/layout/HorizontalOrganizationChart"/>
    <dgm:cxn modelId="{95DE1EAD-992C-4331-8715-ADEB4A50E91F}" type="presParOf" srcId="{3E22DFC3-9418-40A6-81AE-06EC6B94DC4B}" destId="{43D5AF2A-5B5E-4243-AF17-BE57453745A3}" srcOrd="0" destOrd="0" presId="urn:microsoft.com/office/officeart/2009/3/layout/HorizontalOrganizationChart"/>
    <dgm:cxn modelId="{C084CA58-7C81-4654-9369-4C2604385B01}" type="presParOf" srcId="{3E22DFC3-9418-40A6-81AE-06EC6B94DC4B}" destId="{F217D7DE-BC57-4D26-82DA-C32E354F18E9}" srcOrd="1" destOrd="0" presId="urn:microsoft.com/office/officeart/2009/3/layout/HorizontalOrganizationChart"/>
    <dgm:cxn modelId="{3BFE368A-D6EF-4C4E-9822-AF07D4995D9A}" type="presParOf" srcId="{65351E98-DF35-4CCB-9EBC-B7A4A5FB7212}" destId="{061055BA-C4B2-488A-862C-019FA509020F}" srcOrd="1" destOrd="0" presId="urn:microsoft.com/office/officeart/2009/3/layout/HorizontalOrganizationChart"/>
    <dgm:cxn modelId="{46E6E678-E4AD-40C4-B63E-B5A4B3A8AD99}" type="presParOf" srcId="{061055BA-C4B2-488A-862C-019FA509020F}" destId="{7AC9720D-5D52-40FC-9898-C7FF243DA98B}" srcOrd="0" destOrd="0" presId="urn:microsoft.com/office/officeart/2009/3/layout/HorizontalOrganizationChart"/>
    <dgm:cxn modelId="{DC334C17-8312-4D2F-B9B9-68D649A2DCD8}" type="presParOf" srcId="{061055BA-C4B2-488A-862C-019FA509020F}" destId="{2FF85223-B865-42EE-A706-AF19EE1035AA}" srcOrd="1" destOrd="0" presId="urn:microsoft.com/office/officeart/2009/3/layout/HorizontalOrganizationChart"/>
    <dgm:cxn modelId="{884CC1CE-62A8-4560-AF16-B31C50ECE82D}" type="presParOf" srcId="{2FF85223-B865-42EE-A706-AF19EE1035AA}" destId="{BDFB3E31-BAF6-4FE5-B691-A828B184CF5D}" srcOrd="0" destOrd="0" presId="urn:microsoft.com/office/officeart/2009/3/layout/HorizontalOrganizationChart"/>
    <dgm:cxn modelId="{FA329B82-D001-42A6-ACD7-3FA3FD027C6D}" type="presParOf" srcId="{BDFB3E31-BAF6-4FE5-B691-A828B184CF5D}" destId="{9992A27A-37D7-485A-AADA-44D2EE198A70}" srcOrd="0" destOrd="0" presId="urn:microsoft.com/office/officeart/2009/3/layout/HorizontalOrganizationChart"/>
    <dgm:cxn modelId="{7662FC30-9DF8-4D78-A933-3F1B402AF01E}" type="presParOf" srcId="{BDFB3E31-BAF6-4FE5-B691-A828B184CF5D}" destId="{4BF5EB4D-EF84-4F4B-B8F7-EE8E085EBBAF}" srcOrd="1" destOrd="0" presId="urn:microsoft.com/office/officeart/2009/3/layout/HorizontalOrganizationChart"/>
    <dgm:cxn modelId="{47C49BF8-E769-44C3-A76B-D6A3A523D9E2}" type="presParOf" srcId="{2FF85223-B865-42EE-A706-AF19EE1035AA}" destId="{93B8F102-3E08-493C-B27B-97C8C3B572CC}" srcOrd="1" destOrd="0" presId="urn:microsoft.com/office/officeart/2009/3/layout/HorizontalOrganizationChart"/>
    <dgm:cxn modelId="{56189457-DD8D-4F77-A4A1-97360D77FB42}" type="presParOf" srcId="{2FF85223-B865-42EE-A706-AF19EE1035AA}" destId="{DB2049D8-5315-4CC1-8AFE-2EBF4981DC6F}" srcOrd="2" destOrd="0" presId="urn:microsoft.com/office/officeart/2009/3/layout/HorizontalOrganizationChart"/>
    <dgm:cxn modelId="{AEF02504-B38B-46F5-8EA4-49E634B9ECC5}" type="presParOf" srcId="{061055BA-C4B2-488A-862C-019FA509020F}" destId="{C96F50D6-3677-494E-8DB7-3C75C5718A49}" srcOrd="2" destOrd="0" presId="urn:microsoft.com/office/officeart/2009/3/layout/HorizontalOrganizationChart"/>
    <dgm:cxn modelId="{81866D83-3084-4275-969E-9F577967DB3B}" type="presParOf" srcId="{061055BA-C4B2-488A-862C-019FA509020F}" destId="{73CA1691-7C8B-4619-9931-3317270DAB92}" srcOrd="3" destOrd="0" presId="urn:microsoft.com/office/officeart/2009/3/layout/HorizontalOrganizationChart"/>
    <dgm:cxn modelId="{995263E8-5979-4140-BABE-0CFF4782CFAA}" type="presParOf" srcId="{73CA1691-7C8B-4619-9931-3317270DAB92}" destId="{12C90FA8-877A-4AAA-AC58-C79A40FB4123}" srcOrd="0" destOrd="0" presId="urn:microsoft.com/office/officeart/2009/3/layout/HorizontalOrganizationChart"/>
    <dgm:cxn modelId="{C34DADD3-2A56-4F3A-B9EA-49A79E31AC1C}" type="presParOf" srcId="{12C90FA8-877A-4AAA-AC58-C79A40FB4123}" destId="{63987A63-1C68-4A99-8D1A-646F4661236A}" srcOrd="0" destOrd="0" presId="urn:microsoft.com/office/officeart/2009/3/layout/HorizontalOrganizationChart"/>
    <dgm:cxn modelId="{9294AE6E-B5FA-4184-908B-4A80D47F0BEA}" type="presParOf" srcId="{12C90FA8-877A-4AAA-AC58-C79A40FB4123}" destId="{B3008399-3FC2-42AC-A0EA-0C2CB7E6991D}" srcOrd="1" destOrd="0" presId="urn:microsoft.com/office/officeart/2009/3/layout/HorizontalOrganizationChart"/>
    <dgm:cxn modelId="{AD09D6DF-1032-4152-A5EF-F5FB385D05FA}" type="presParOf" srcId="{73CA1691-7C8B-4619-9931-3317270DAB92}" destId="{A20A55DA-5B56-4236-B7A3-2CD33D4535EF}" srcOrd="1" destOrd="0" presId="urn:microsoft.com/office/officeart/2009/3/layout/HorizontalOrganizationChart"/>
    <dgm:cxn modelId="{237DAA92-6E00-411E-B755-8192B1EFE3CD}" type="presParOf" srcId="{73CA1691-7C8B-4619-9931-3317270DAB92}" destId="{BAABEFC0-565B-4CCC-B409-73E9022644BB}" srcOrd="2" destOrd="0" presId="urn:microsoft.com/office/officeart/2009/3/layout/HorizontalOrganizationChart"/>
    <dgm:cxn modelId="{89147E23-FD57-4961-88E9-B5DC4B8D5BE7}" type="presParOf" srcId="{061055BA-C4B2-488A-862C-019FA509020F}" destId="{D8E6640C-5CFE-4315-BC07-957B6337FC52}" srcOrd="4" destOrd="0" presId="urn:microsoft.com/office/officeart/2009/3/layout/HorizontalOrganizationChart"/>
    <dgm:cxn modelId="{91405AB2-0F72-497A-80BE-8BE68E3A57C0}" type="presParOf" srcId="{061055BA-C4B2-488A-862C-019FA509020F}" destId="{69F97C7C-34E7-43DE-A260-D0721479A912}" srcOrd="5" destOrd="0" presId="urn:microsoft.com/office/officeart/2009/3/layout/HorizontalOrganizationChart"/>
    <dgm:cxn modelId="{BD8A80F9-983A-4A7B-A33A-B83AB38EF843}" type="presParOf" srcId="{69F97C7C-34E7-43DE-A260-D0721479A912}" destId="{759E8B3E-7A77-4890-9311-23EE350174E9}" srcOrd="0" destOrd="0" presId="urn:microsoft.com/office/officeart/2009/3/layout/HorizontalOrganizationChart"/>
    <dgm:cxn modelId="{7622A3A4-ADA1-4A94-8EAF-3BF4D6E97F34}" type="presParOf" srcId="{759E8B3E-7A77-4890-9311-23EE350174E9}" destId="{13AEA18F-F8A2-4EF7-85D6-3AD8D9C44A57}" srcOrd="0" destOrd="0" presId="urn:microsoft.com/office/officeart/2009/3/layout/HorizontalOrganizationChart"/>
    <dgm:cxn modelId="{91B7A2C0-F8E5-4CCC-8BC3-1AA2AD3C19BD}" type="presParOf" srcId="{759E8B3E-7A77-4890-9311-23EE350174E9}" destId="{C5AEA7F3-37AE-45AF-B343-5A5FB1F37CE9}" srcOrd="1" destOrd="0" presId="urn:microsoft.com/office/officeart/2009/3/layout/HorizontalOrganizationChart"/>
    <dgm:cxn modelId="{0F6914A7-9B60-4998-B89F-9931B15AF8A0}" type="presParOf" srcId="{69F97C7C-34E7-43DE-A260-D0721479A912}" destId="{29760284-B44F-4DCD-B2FA-3A9C7B922ECE}" srcOrd="1" destOrd="0" presId="urn:microsoft.com/office/officeart/2009/3/layout/HorizontalOrganizationChart"/>
    <dgm:cxn modelId="{E30053E4-18C0-48AC-A13E-DE35CCCBD2F0}" type="presParOf" srcId="{69F97C7C-34E7-43DE-A260-D0721479A912}" destId="{CB9693A8-4444-4D58-B9EE-342DC90429D2}" srcOrd="2" destOrd="0" presId="urn:microsoft.com/office/officeart/2009/3/layout/HorizontalOrganizationChart"/>
    <dgm:cxn modelId="{8957EF37-E94F-4DC7-8DD5-0F0D57960F96}" type="presParOf" srcId="{65351E98-DF35-4CCB-9EBC-B7A4A5FB7212}" destId="{7A390DCD-1A36-457C-99A4-E340B4B11375}" srcOrd="2" destOrd="0" presId="urn:microsoft.com/office/officeart/2009/3/layout/HorizontalOrganizationChart"/>
    <dgm:cxn modelId="{1B1FA57D-353E-484C-A052-D931015257C7}" type="presParOf" srcId="{E1A16E22-2D3B-427F-8B85-D969D161E545}" destId="{9370BAA6-F7C4-4F0E-B7FC-DE83A16278A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0BEF83-6E3F-4617-8095-CA22F467A3D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E44D2D8-F471-401E-A519-9B32958B95D2}">
      <dgm:prSet phldrT="[文字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財務專業</a:t>
          </a:r>
        </a:p>
      </dgm:t>
    </dgm:pt>
    <dgm:pt modelId="{58A7F31A-5D65-4A5C-8EEE-C72D5AD00EF8}" type="parTrans" cxnId="{405B4605-07A6-4FD3-A0AD-00E1D32427C4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8122F73-77DB-4D4F-AA2A-9A18DFA19173}" type="sibTrans" cxnId="{405B4605-07A6-4FD3-A0AD-00E1D32427C4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6D03936-8A74-4BF6-806B-07E79A7610C0}">
      <dgm:prSet phldrT="[文字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企業</a:t>
          </a:r>
        </a:p>
      </dgm:t>
    </dgm:pt>
    <dgm:pt modelId="{62030C91-A80A-4D51-88A4-C641D7BD5967}" type="parTrans" cxnId="{3DFC033D-D66A-492D-996C-27448166FEFA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C9F578-B64E-4CED-8E42-7B06D656CBC7}" type="sibTrans" cxnId="{3DFC033D-D66A-492D-996C-27448166FEFA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66E762B-0C8D-416F-9A85-BC97DCFE89EE}">
      <dgm:prSet phldrT="[文字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證券商承銷人員</a:t>
          </a:r>
        </a:p>
      </dgm:t>
    </dgm:pt>
    <dgm:pt modelId="{5DD8B6B5-81CE-4112-834D-3063E1C8CF62}" type="parTrans" cxnId="{7123BB3B-097B-4F21-ADD6-8E54339F99C8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5E09C4B-536E-4B00-BA13-E9324FCFC5A8}" type="sibTrans" cxnId="{7123BB3B-097B-4F21-ADD6-8E54339F99C8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D3DC580-0633-4285-A51F-EFD97C98B8C9}">
      <dgm:prSet phldrT="[文字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證券投資分析師</a:t>
          </a:r>
        </a:p>
      </dgm:t>
    </dgm:pt>
    <dgm:pt modelId="{9F9037F3-E031-4E6A-A30F-8102AC106D37}" type="parTrans" cxnId="{4A5F4D14-014F-45E8-8538-0B0E61AE0D4D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220C7B2-18EF-4046-B683-2B36F83BC49B}" type="sibTrans" cxnId="{4A5F4D14-014F-45E8-8538-0B0E61AE0D4D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9A24C59-01A8-41F4-9017-036AF3C7E0CA}">
      <dgm:prSet phldrT="[文字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政府機關</a:t>
          </a:r>
        </a:p>
      </dgm:t>
    </dgm:pt>
    <dgm:pt modelId="{B3783EE4-9689-4E4F-A331-67B13A29C624}" type="parTrans" cxnId="{9DEE53A1-6F59-478B-9738-13B206AFDA9F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40A5B2D-975A-429A-8FF9-1243529172C5}" type="sibTrans" cxnId="{9DEE53A1-6F59-478B-9738-13B206AFDA9F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5B84D03-C86E-49A1-9433-586046045E35}">
      <dgm:prSet phldrT="[文字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高考、普考、初等</a:t>
          </a:r>
          <a:endParaRPr lang="en-US" altLang="zh-TW" sz="1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r>
            <a:rPr lang="zh-TW" altLang="en-US" sz="1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─金融保險</a:t>
          </a:r>
        </a:p>
      </dgm:t>
    </dgm:pt>
    <dgm:pt modelId="{CC6DB28F-725C-47E3-9227-410339568373}" type="parTrans" cxnId="{350968D1-D446-4492-98A9-A5F4AB597643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04F2559-76EC-408E-8F60-BDD61CD9CC80}" type="sibTrans" cxnId="{350968D1-D446-4492-98A9-A5F4AB597643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FE9DCE7-2098-4674-8569-49DECEDBF9B8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基金經理人</a:t>
          </a:r>
        </a:p>
      </dgm:t>
    </dgm:pt>
    <dgm:pt modelId="{A03BC932-4087-42D0-9483-EDB0A33D868A}" type="parTrans" cxnId="{0DDE63B4-E08D-4CD6-B966-F6EC25DFAC44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19A3E87-318D-4F3A-8ABC-0AA8DCB99EEF}" type="sibTrans" cxnId="{0DDE63B4-E08D-4CD6-B966-F6EC25DFAC44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44D6953-06AE-43F8-8303-E2BD9ECC16E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財務部經理</a:t>
          </a:r>
        </a:p>
      </dgm:t>
    </dgm:pt>
    <dgm:pt modelId="{F60912C8-B103-45AB-AC9D-B376E9D0CA84}" type="parTrans" cxnId="{B51DC0EE-E442-4173-9456-D454C287BC7C}">
      <dgm:prSet/>
      <dgm:spPr/>
      <dgm:t>
        <a:bodyPr/>
        <a:lstStyle/>
        <a:p>
          <a:endParaRPr lang="zh-TW" altLang="en-US"/>
        </a:p>
      </dgm:t>
    </dgm:pt>
    <dgm:pt modelId="{D4852F69-FAC2-411E-AFF7-2EE77557669D}" type="sibTrans" cxnId="{B51DC0EE-E442-4173-9456-D454C287BC7C}">
      <dgm:prSet/>
      <dgm:spPr/>
      <dgm:t>
        <a:bodyPr/>
        <a:lstStyle/>
        <a:p>
          <a:endParaRPr lang="zh-TW" altLang="en-US"/>
        </a:p>
      </dgm:t>
    </dgm:pt>
    <dgm:pt modelId="{27519AD7-9F0F-46F1-9486-EE5C1149AF90}" type="pres">
      <dgm:prSet presAssocID="{FE0BEF83-6E3F-4617-8095-CA22F467A3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7098AE-7F14-4786-8B27-247809093B89}" type="pres">
      <dgm:prSet presAssocID="{4E44D2D8-F471-401E-A519-9B32958B95D2}" presName="root1" presStyleCnt="0"/>
      <dgm:spPr/>
    </dgm:pt>
    <dgm:pt modelId="{D15AE440-8C1D-4764-97B9-E4DA3F9E232C}" type="pres">
      <dgm:prSet presAssocID="{4E44D2D8-F471-401E-A519-9B32958B95D2}" presName="LevelOneTextNode" presStyleLbl="node0" presStyleIdx="0" presStyleCnt="1" custScaleX="57167" custScaleY="262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DDD20E9-E09D-4313-A032-95BE7C840A4D}" type="pres">
      <dgm:prSet presAssocID="{4E44D2D8-F471-401E-A519-9B32958B95D2}" presName="level2hierChild" presStyleCnt="0"/>
      <dgm:spPr/>
    </dgm:pt>
    <dgm:pt modelId="{C6CD802E-C25D-4376-B58A-45D32FC76C4F}" type="pres">
      <dgm:prSet presAssocID="{62030C91-A80A-4D51-88A4-C641D7BD5967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74D6D7CB-F94A-4015-BE87-79522296C110}" type="pres">
      <dgm:prSet presAssocID="{62030C91-A80A-4D51-88A4-C641D7BD5967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9165B5DC-EE63-406F-A6F2-941FCC09A6A9}" type="pres">
      <dgm:prSet presAssocID="{F6D03936-8A74-4BF6-806B-07E79A7610C0}" presName="root2" presStyleCnt="0"/>
      <dgm:spPr/>
    </dgm:pt>
    <dgm:pt modelId="{F0788FD6-3C53-47A2-B4E1-23E1DB7026E6}" type="pres">
      <dgm:prSet presAssocID="{F6D03936-8A74-4BF6-806B-07E79A7610C0}" presName="LevelTwoTextNode" presStyleLbl="node2" presStyleIdx="0" presStyleCnt="2" custScaleX="57167" custScaleY="262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A76C3A2-9209-4694-923C-16514F920C4A}" type="pres">
      <dgm:prSet presAssocID="{F6D03936-8A74-4BF6-806B-07E79A7610C0}" presName="level3hierChild" presStyleCnt="0"/>
      <dgm:spPr/>
    </dgm:pt>
    <dgm:pt modelId="{5D6A8345-4B3A-4F87-87D9-9A5FC5A5C94A}" type="pres">
      <dgm:prSet presAssocID="{5DD8B6B5-81CE-4112-834D-3063E1C8CF62}" presName="conn2-1" presStyleLbl="parChTrans1D3" presStyleIdx="0" presStyleCnt="5"/>
      <dgm:spPr/>
      <dgm:t>
        <a:bodyPr/>
        <a:lstStyle/>
        <a:p>
          <a:endParaRPr lang="zh-TW" altLang="en-US"/>
        </a:p>
      </dgm:t>
    </dgm:pt>
    <dgm:pt modelId="{8974EF87-7804-49E4-9433-C2697158397E}" type="pres">
      <dgm:prSet presAssocID="{5DD8B6B5-81CE-4112-834D-3063E1C8CF62}" presName="connTx" presStyleLbl="parChTrans1D3" presStyleIdx="0" presStyleCnt="5"/>
      <dgm:spPr/>
      <dgm:t>
        <a:bodyPr/>
        <a:lstStyle/>
        <a:p>
          <a:endParaRPr lang="zh-TW" altLang="en-US"/>
        </a:p>
      </dgm:t>
    </dgm:pt>
    <dgm:pt modelId="{F30E2160-6437-4C88-9538-79874E119DA0}" type="pres">
      <dgm:prSet presAssocID="{266E762B-0C8D-416F-9A85-BC97DCFE89EE}" presName="root2" presStyleCnt="0"/>
      <dgm:spPr/>
    </dgm:pt>
    <dgm:pt modelId="{8AACE6EF-9012-4BC3-9466-468765CF171D}" type="pres">
      <dgm:prSet presAssocID="{266E762B-0C8D-416F-9A85-BC97DCFE89EE}" presName="LevelTwoTextNode" presStyleLbl="node3" presStyleIdx="0" presStyleCnt="5" custScaleX="57167" custScaleY="262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7A4373-7D53-42C1-A821-B5608682AB5C}" type="pres">
      <dgm:prSet presAssocID="{266E762B-0C8D-416F-9A85-BC97DCFE89EE}" presName="level3hierChild" presStyleCnt="0"/>
      <dgm:spPr/>
    </dgm:pt>
    <dgm:pt modelId="{C4EB6CF8-ECF6-47DF-BCED-A2400CDD5BD8}" type="pres">
      <dgm:prSet presAssocID="{9F9037F3-E031-4E6A-A30F-8102AC106D37}" presName="conn2-1" presStyleLbl="parChTrans1D3" presStyleIdx="1" presStyleCnt="5"/>
      <dgm:spPr/>
      <dgm:t>
        <a:bodyPr/>
        <a:lstStyle/>
        <a:p>
          <a:endParaRPr lang="zh-TW" altLang="en-US"/>
        </a:p>
      </dgm:t>
    </dgm:pt>
    <dgm:pt modelId="{6BAA71AF-0F17-4AE4-81FB-A4324A499233}" type="pres">
      <dgm:prSet presAssocID="{9F9037F3-E031-4E6A-A30F-8102AC106D37}" presName="connTx" presStyleLbl="parChTrans1D3" presStyleIdx="1" presStyleCnt="5"/>
      <dgm:spPr/>
      <dgm:t>
        <a:bodyPr/>
        <a:lstStyle/>
        <a:p>
          <a:endParaRPr lang="zh-TW" altLang="en-US"/>
        </a:p>
      </dgm:t>
    </dgm:pt>
    <dgm:pt modelId="{1A4E6FEE-E60A-4B60-A82E-ADE1F5D798A9}" type="pres">
      <dgm:prSet presAssocID="{0D3DC580-0633-4285-A51F-EFD97C98B8C9}" presName="root2" presStyleCnt="0"/>
      <dgm:spPr/>
    </dgm:pt>
    <dgm:pt modelId="{DB1C0D0F-FCC3-425E-B114-CA5DD82CAF9D}" type="pres">
      <dgm:prSet presAssocID="{0D3DC580-0633-4285-A51F-EFD97C98B8C9}" presName="LevelTwoTextNode" presStyleLbl="node3" presStyleIdx="1" presStyleCnt="5" custScaleX="57167" custScaleY="262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EEF8197-B5F4-4FC8-AC0C-789F375D18E7}" type="pres">
      <dgm:prSet presAssocID="{0D3DC580-0633-4285-A51F-EFD97C98B8C9}" presName="level3hierChild" presStyleCnt="0"/>
      <dgm:spPr/>
    </dgm:pt>
    <dgm:pt modelId="{7546854F-B83A-45F8-97F8-C8BB61BA5F64}" type="pres">
      <dgm:prSet presAssocID="{A03BC932-4087-42D0-9483-EDB0A33D868A}" presName="conn2-1" presStyleLbl="parChTrans1D3" presStyleIdx="2" presStyleCnt="5"/>
      <dgm:spPr/>
      <dgm:t>
        <a:bodyPr/>
        <a:lstStyle/>
        <a:p>
          <a:endParaRPr lang="zh-TW" altLang="en-US"/>
        </a:p>
      </dgm:t>
    </dgm:pt>
    <dgm:pt modelId="{C1626F75-4A10-44D2-90A1-BD9BDF54F2A3}" type="pres">
      <dgm:prSet presAssocID="{A03BC932-4087-42D0-9483-EDB0A33D868A}" presName="connTx" presStyleLbl="parChTrans1D3" presStyleIdx="2" presStyleCnt="5"/>
      <dgm:spPr/>
      <dgm:t>
        <a:bodyPr/>
        <a:lstStyle/>
        <a:p>
          <a:endParaRPr lang="zh-TW" altLang="en-US"/>
        </a:p>
      </dgm:t>
    </dgm:pt>
    <dgm:pt modelId="{A6661F8A-D7BB-4774-818C-B7DB2518EC14}" type="pres">
      <dgm:prSet presAssocID="{3FE9DCE7-2098-4674-8569-49DECEDBF9B8}" presName="root2" presStyleCnt="0"/>
      <dgm:spPr/>
    </dgm:pt>
    <dgm:pt modelId="{E1166458-188F-4F72-8447-B2BB2C06983D}" type="pres">
      <dgm:prSet presAssocID="{3FE9DCE7-2098-4674-8569-49DECEDBF9B8}" presName="LevelTwoTextNode" presStyleLbl="node3" presStyleIdx="2" presStyleCnt="5" custScaleX="57607" custScaleY="274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A89079C-E6B9-4A60-97A1-8235CB339092}" type="pres">
      <dgm:prSet presAssocID="{3FE9DCE7-2098-4674-8569-49DECEDBF9B8}" presName="level3hierChild" presStyleCnt="0"/>
      <dgm:spPr/>
    </dgm:pt>
    <dgm:pt modelId="{6E278E7B-E7F7-44E5-9414-FECD5364EAE7}" type="pres">
      <dgm:prSet presAssocID="{F60912C8-B103-45AB-AC9D-B376E9D0CA84}" presName="conn2-1" presStyleLbl="parChTrans1D3" presStyleIdx="3" presStyleCnt="5"/>
      <dgm:spPr/>
      <dgm:t>
        <a:bodyPr/>
        <a:lstStyle/>
        <a:p>
          <a:endParaRPr lang="zh-TW" altLang="en-US"/>
        </a:p>
      </dgm:t>
    </dgm:pt>
    <dgm:pt modelId="{90325B5A-0DF5-47C0-BEB7-2DCEBD87B888}" type="pres">
      <dgm:prSet presAssocID="{F60912C8-B103-45AB-AC9D-B376E9D0CA84}" presName="connTx" presStyleLbl="parChTrans1D3" presStyleIdx="3" presStyleCnt="5"/>
      <dgm:spPr/>
      <dgm:t>
        <a:bodyPr/>
        <a:lstStyle/>
        <a:p>
          <a:endParaRPr lang="zh-TW" altLang="en-US"/>
        </a:p>
      </dgm:t>
    </dgm:pt>
    <dgm:pt modelId="{E0BAC2A3-C168-44CA-AE38-EA1FA5863453}" type="pres">
      <dgm:prSet presAssocID="{B44D6953-06AE-43F8-8303-E2BD9ECC16EB}" presName="root2" presStyleCnt="0"/>
      <dgm:spPr/>
    </dgm:pt>
    <dgm:pt modelId="{590F3765-BDCB-44B4-96B7-770A7B75A403}" type="pres">
      <dgm:prSet presAssocID="{B44D6953-06AE-43F8-8303-E2BD9ECC16EB}" presName="LevelTwoTextNode" presStyleLbl="node3" presStyleIdx="3" presStyleCnt="5" custScaleX="57971" custScaleY="2528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255E9B7-BBC4-45A8-AE07-BA04D06E47D5}" type="pres">
      <dgm:prSet presAssocID="{B44D6953-06AE-43F8-8303-E2BD9ECC16EB}" presName="level3hierChild" presStyleCnt="0"/>
      <dgm:spPr/>
    </dgm:pt>
    <dgm:pt modelId="{C55CAD2B-40EF-4693-9978-C4757287F940}" type="pres">
      <dgm:prSet presAssocID="{B3783EE4-9689-4E4F-A331-67B13A29C624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7DCC73DE-092A-4C38-9E04-18FF40C2CA25}" type="pres">
      <dgm:prSet presAssocID="{B3783EE4-9689-4E4F-A331-67B13A29C624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7A074E99-877D-464A-9E7C-2691C749F1C9}" type="pres">
      <dgm:prSet presAssocID="{B9A24C59-01A8-41F4-9017-036AF3C7E0CA}" presName="root2" presStyleCnt="0"/>
      <dgm:spPr/>
    </dgm:pt>
    <dgm:pt modelId="{4EE610AA-AC64-496D-9756-CFFCBD18EF34}" type="pres">
      <dgm:prSet presAssocID="{B9A24C59-01A8-41F4-9017-036AF3C7E0CA}" presName="LevelTwoTextNode" presStyleLbl="node2" presStyleIdx="1" presStyleCnt="2" custScaleX="57167" custScaleY="262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ED4C445-A9B1-4D51-9028-90B848CF2218}" type="pres">
      <dgm:prSet presAssocID="{B9A24C59-01A8-41F4-9017-036AF3C7E0CA}" presName="level3hierChild" presStyleCnt="0"/>
      <dgm:spPr/>
    </dgm:pt>
    <dgm:pt modelId="{3AE18EB1-5FC5-4EC2-A4D1-D6F636582EDA}" type="pres">
      <dgm:prSet presAssocID="{CC6DB28F-725C-47E3-9227-410339568373}" presName="conn2-1" presStyleLbl="parChTrans1D3" presStyleIdx="4" presStyleCnt="5"/>
      <dgm:spPr/>
      <dgm:t>
        <a:bodyPr/>
        <a:lstStyle/>
        <a:p>
          <a:endParaRPr lang="zh-TW" altLang="en-US"/>
        </a:p>
      </dgm:t>
    </dgm:pt>
    <dgm:pt modelId="{D84CD4C6-2667-4312-A446-4AA6E5BF86B0}" type="pres">
      <dgm:prSet presAssocID="{CC6DB28F-725C-47E3-9227-410339568373}" presName="connTx" presStyleLbl="parChTrans1D3" presStyleIdx="4" presStyleCnt="5"/>
      <dgm:spPr/>
      <dgm:t>
        <a:bodyPr/>
        <a:lstStyle/>
        <a:p>
          <a:endParaRPr lang="zh-TW" altLang="en-US"/>
        </a:p>
      </dgm:t>
    </dgm:pt>
    <dgm:pt modelId="{C028CC96-9AAE-4289-9422-58C2CDF9288D}" type="pres">
      <dgm:prSet presAssocID="{C5B84D03-C86E-49A1-9433-586046045E35}" presName="root2" presStyleCnt="0"/>
      <dgm:spPr/>
    </dgm:pt>
    <dgm:pt modelId="{0996D81E-92B2-41B4-8559-BE7F47BDCA8C}" type="pres">
      <dgm:prSet presAssocID="{C5B84D03-C86E-49A1-9433-586046045E35}" presName="LevelTwoTextNode" presStyleLbl="node3" presStyleIdx="4" presStyleCnt="5" custScaleX="60194" custScaleY="4082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22F9AF2-4A15-4120-822E-F9887F58FD63}" type="pres">
      <dgm:prSet presAssocID="{C5B84D03-C86E-49A1-9433-586046045E35}" presName="level3hierChild" presStyleCnt="0"/>
      <dgm:spPr/>
    </dgm:pt>
  </dgm:ptLst>
  <dgm:cxnLst>
    <dgm:cxn modelId="{4A5F4D14-014F-45E8-8538-0B0E61AE0D4D}" srcId="{F6D03936-8A74-4BF6-806B-07E79A7610C0}" destId="{0D3DC580-0633-4285-A51F-EFD97C98B8C9}" srcOrd="1" destOrd="0" parTransId="{9F9037F3-E031-4E6A-A30F-8102AC106D37}" sibTransId="{1220C7B2-18EF-4046-B683-2B36F83BC49B}"/>
    <dgm:cxn modelId="{3333B298-87B6-48B2-84BF-D6DAFAEEFFDC}" type="presOf" srcId="{62030C91-A80A-4D51-88A4-C641D7BD5967}" destId="{C6CD802E-C25D-4376-B58A-45D32FC76C4F}" srcOrd="0" destOrd="0" presId="urn:microsoft.com/office/officeart/2005/8/layout/hierarchy2"/>
    <dgm:cxn modelId="{6774B308-8BF9-4FD4-91F8-01D14C33A50E}" type="presOf" srcId="{FE0BEF83-6E3F-4617-8095-CA22F467A3DB}" destId="{27519AD7-9F0F-46F1-9486-EE5C1149AF90}" srcOrd="0" destOrd="0" presId="urn:microsoft.com/office/officeart/2005/8/layout/hierarchy2"/>
    <dgm:cxn modelId="{405B4605-07A6-4FD3-A0AD-00E1D32427C4}" srcId="{FE0BEF83-6E3F-4617-8095-CA22F467A3DB}" destId="{4E44D2D8-F471-401E-A519-9B32958B95D2}" srcOrd="0" destOrd="0" parTransId="{58A7F31A-5D65-4A5C-8EEE-C72D5AD00EF8}" sibTransId="{48122F73-77DB-4D4F-AA2A-9A18DFA19173}"/>
    <dgm:cxn modelId="{777FA61C-E885-432D-9428-A856D5D7E20F}" type="presOf" srcId="{5DD8B6B5-81CE-4112-834D-3063E1C8CF62}" destId="{8974EF87-7804-49E4-9433-C2697158397E}" srcOrd="1" destOrd="0" presId="urn:microsoft.com/office/officeart/2005/8/layout/hierarchy2"/>
    <dgm:cxn modelId="{97DC76BE-C4EE-4CA8-9678-943724C3FF1F}" type="presOf" srcId="{5DD8B6B5-81CE-4112-834D-3063E1C8CF62}" destId="{5D6A8345-4B3A-4F87-87D9-9A5FC5A5C94A}" srcOrd="0" destOrd="0" presId="urn:microsoft.com/office/officeart/2005/8/layout/hierarchy2"/>
    <dgm:cxn modelId="{B51DC0EE-E442-4173-9456-D454C287BC7C}" srcId="{F6D03936-8A74-4BF6-806B-07E79A7610C0}" destId="{B44D6953-06AE-43F8-8303-E2BD9ECC16EB}" srcOrd="3" destOrd="0" parTransId="{F60912C8-B103-45AB-AC9D-B376E9D0CA84}" sibTransId="{D4852F69-FAC2-411E-AFF7-2EE77557669D}"/>
    <dgm:cxn modelId="{30EFEE5C-A459-4530-AA1F-2CD5862CAEE1}" type="presOf" srcId="{CC6DB28F-725C-47E3-9227-410339568373}" destId="{3AE18EB1-5FC5-4EC2-A4D1-D6F636582EDA}" srcOrd="0" destOrd="0" presId="urn:microsoft.com/office/officeart/2005/8/layout/hierarchy2"/>
    <dgm:cxn modelId="{1C31041F-2590-499E-83FC-A801E5B4A6BC}" type="presOf" srcId="{266E762B-0C8D-416F-9A85-BC97DCFE89EE}" destId="{8AACE6EF-9012-4BC3-9466-468765CF171D}" srcOrd="0" destOrd="0" presId="urn:microsoft.com/office/officeart/2005/8/layout/hierarchy2"/>
    <dgm:cxn modelId="{5CEB3DEE-D6C2-433F-8A8D-0139C56A1485}" type="presOf" srcId="{B3783EE4-9689-4E4F-A331-67B13A29C624}" destId="{C55CAD2B-40EF-4693-9978-C4757287F940}" srcOrd="0" destOrd="0" presId="urn:microsoft.com/office/officeart/2005/8/layout/hierarchy2"/>
    <dgm:cxn modelId="{B7D68767-7BCA-40D0-9B4C-98D9D9F7C00C}" type="presOf" srcId="{CC6DB28F-725C-47E3-9227-410339568373}" destId="{D84CD4C6-2667-4312-A446-4AA6E5BF86B0}" srcOrd="1" destOrd="0" presId="urn:microsoft.com/office/officeart/2005/8/layout/hierarchy2"/>
    <dgm:cxn modelId="{3C78F4A1-FDCE-4053-B81E-E91063579B26}" type="presOf" srcId="{A03BC932-4087-42D0-9483-EDB0A33D868A}" destId="{7546854F-B83A-45F8-97F8-C8BB61BA5F64}" srcOrd="0" destOrd="0" presId="urn:microsoft.com/office/officeart/2005/8/layout/hierarchy2"/>
    <dgm:cxn modelId="{1E86055D-FF57-49C4-86AC-0E4F1B8F2530}" type="presOf" srcId="{C5B84D03-C86E-49A1-9433-586046045E35}" destId="{0996D81E-92B2-41B4-8559-BE7F47BDCA8C}" srcOrd="0" destOrd="0" presId="urn:microsoft.com/office/officeart/2005/8/layout/hierarchy2"/>
    <dgm:cxn modelId="{2B09A105-888A-4503-968E-F71520FC41F4}" type="presOf" srcId="{62030C91-A80A-4D51-88A4-C641D7BD5967}" destId="{74D6D7CB-F94A-4015-BE87-79522296C110}" srcOrd="1" destOrd="0" presId="urn:microsoft.com/office/officeart/2005/8/layout/hierarchy2"/>
    <dgm:cxn modelId="{3DFC033D-D66A-492D-996C-27448166FEFA}" srcId="{4E44D2D8-F471-401E-A519-9B32958B95D2}" destId="{F6D03936-8A74-4BF6-806B-07E79A7610C0}" srcOrd="0" destOrd="0" parTransId="{62030C91-A80A-4D51-88A4-C641D7BD5967}" sibTransId="{6BC9F578-B64E-4CED-8E42-7B06D656CBC7}"/>
    <dgm:cxn modelId="{9DEE53A1-6F59-478B-9738-13B206AFDA9F}" srcId="{4E44D2D8-F471-401E-A519-9B32958B95D2}" destId="{B9A24C59-01A8-41F4-9017-036AF3C7E0CA}" srcOrd="1" destOrd="0" parTransId="{B3783EE4-9689-4E4F-A331-67B13A29C624}" sibTransId="{240A5B2D-975A-429A-8FF9-1243529172C5}"/>
    <dgm:cxn modelId="{6273DF4C-0BDF-4BFC-9035-8D2BE79369F8}" type="presOf" srcId="{B3783EE4-9689-4E4F-A331-67B13A29C624}" destId="{7DCC73DE-092A-4C38-9E04-18FF40C2CA25}" srcOrd="1" destOrd="0" presId="urn:microsoft.com/office/officeart/2005/8/layout/hierarchy2"/>
    <dgm:cxn modelId="{7123BB3B-097B-4F21-ADD6-8E54339F99C8}" srcId="{F6D03936-8A74-4BF6-806B-07E79A7610C0}" destId="{266E762B-0C8D-416F-9A85-BC97DCFE89EE}" srcOrd="0" destOrd="0" parTransId="{5DD8B6B5-81CE-4112-834D-3063E1C8CF62}" sibTransId="{65E09C4B-536E-4B00-BA13-E9324FCFC5A8}"/>
    <dgm:cxn modelId="{77B05FB3-3A4D-490D-A1FE-DA3B07403746}" type="presOf" srcId="{B9A24C59-01A8-41F4-9017-036AF3C7E0CA}" destId="{4EE610AA-AC64-496D-9756-CFFCBD18EF34}" srcOrd="0" destOrd="0" presId="urn:microsoft.com/office/officeart/2005/8/layout/hierarchy2"/>
    <dgm:cxn modelId="{F9EF6872-04BA-492F-9E0A-DABD051C9756}" type="presOf" srcId="{F60912C8-B103-45AB-AC9D-B376E9D0CA84}" destId="{6E278E7B-E7F7-44E5-9414-FECD5364EAE7}" srcOrd="0" destOrd="0" presId="urn:microsoft.com/office/officeart/2005/8/layout/hierarchy2"/>
    <dgm:cxn modelId="{2C8DB3B1-C90B-429B-BC71-60179A4B7732}" type="presOf" srcId="{4E44D2D8-F471-401E-A519-9B32958B95D2}" destId="{D15AE440-8C1D-4764-97B9-E4DA3F9E232C}" srcOrd="0" destOrd="0" presId="urn:microsoft.com/office/officeart/2005/8/layout/hierarchy2"/>
    <dgm:cxn modelId="{07F52EB1-6CB4-4D36-9C7B-77B860FC0E0E}" type="presOf" srcId="{A03BC932-4087-42D0-9483-EDB0A33D868A}" destId="{C1626F75-4A10-44D2-90A1-BD9BDF54F2A3}" srcOrd="1" destOrd="0" presId="urn:microsoft.com/office/officeart/2005/8/layout/hierarchy2"/>
    <dgm:cxn modelId="{1CD1108C-5251-4DC5-9EAF-9EEEC8C12091}" type="presOf" srcId="{9F9037F3-E031-4E6A-A30F-8102AC106D37}" destId="{6BAA71AF-0F17-4AE4-81FB-A4324A499233}" srcOrd="1" destOrd="0" presId="urn:microsoft.com/office/officeart/2005/8/layout/hierarchy2"/>
    <dgm:cxn modelId="{53384E51-942E-49C5-A54D-9074F1BC229E}" type="presOf" srcId="{9F9037F3-E031-4E6A-A30F-8102AC106D37}" destId="{C4EB6CF8-ECF6-47DF-BCED-A2400CDD5BD8}" srcOrd="0" destOrd="0" presId="urn:microsoft.com/office/officeart/2005/8/layout/hierarchy2"/>
    <dgm:cxn modelId="{649086D8-CC61-4731-B4B3-A38B7E4BCC7A}" type="presOf" srcId="{F60912C8-B103-45AB-AC9D-B376E9D0CA84}" destId="{90325B5A-0DF5-47C0-BEB7-2DCEBD87B888}" srcOrd="1" destOrd="0" presId="urn:microsoft.com/office/officeart/2005/8/layout/hierarchy2"/>
    <dgm:cxn modelId="{0DDE63B4-E08D-4CD6-B966-F6EC25DFAC44}" srcId="{F6D03936-8A74-4BF6-806B-07E79A7610C0}" destId="{3FE9DCE7-2098-4674-8569-49DECEDBF9B8}" srcOrd="2" destOrd="0" parTransId="{A03BC932-4087-42D0-9483-EDB0A33D868A}" sibTransId="{119A3E87-318D-4F3A-8ABC-0AA8DCB99EEF}"/>
    <dgm:cxn modelId="{C1244C76-FEDE-436E-9F07-8C9ED50776A8}" type="presOf" srcId="{B44D6953-06AE-43F8-8303-E2BD9ECC16EB}" destId="{590F3765-BDCB-44B4-96B7-770A7B75A403}" srcOrd="0" destOrd="0" presId="urn:microsoft.com/office/officeart/2005/8/layout/hierarchy2"/>
    <dgm:cxn modelId="{6B026B64-A24E-4AE2-ACBF-BB0C16150C31}" type="presOf" srcId="{F6D03936-8A74-4BF6-806B-07E79A7610C0}" destId="{F0788FD6-3C53-47A2-B4E1-23E1DB7026E6}" srcOrd="0" destOrd="0" presId="urn:microsoft.com/office/officeart/2005/8/layout/hierarchy2"/>
    <dgm:cxn modelId="{59175125-7308-4021-A22B-EEFFE5AEEB28}" type="presOf" srcId="{0D3DC580-0633-4285-A51F-EFD97C98B8C9}" destId="{DB1C0D0F-FCC3-425E-B114-CA5DD82CAF9D}" srcOrd="0" destOrd="0" presId="urn:microsoft.com/office/officeart/2005/8/layout/hierarchy2"/>
    <dgm:cxn modelId="{350968D1-D446-4492-98A9-A5F4AB597643}" srcId="{B9A24C59-01A8-41F4-9017-036AF3C7E0CA}" destId="{C5B84D03-C86E-49A1-9433-586046045E35}" srcOrd="0" destOrd="0" parTransId="{CC6DB28F-725C-47E3-9227-410339568373}" sibTransId="{D04F2559-76EC-408E-8F60-BDD61CD9CC80}"/>
    <dgm:cxn modelId="{089C6DE1-14F9-4176-A796-2B09C5A67F7A}" type="presOf" srcId="{3FE9DCE7-2098-4674-8569-49DECEDBF9B8}" destId="{E1166458-188F-4F72-8447-B2BB2C06983D}" srcOrd="0" destOrd="0" presId="urn:microsoft.com/office/officeart/2005/8/layout/hierarchy2"/>
    <dgm:cxn modelId="{4A965C5E-2C2E-4F0E-99D8-230CA86A033A}" type="presParOf" srcId="{27519AD7-9F0F-46F1-9486-EE5C1149AF90}" destId="{997098AE-7F14-4786-8B27-247809093B89}" srcOrd="0" destOrd="0" presId="urn:microsoft.com/office/officeart/2005/8/layout/hierarchy2"/>
    <dgm:cxn modelId="{62CB21AC-0BC0-476B-BD07-1E82EB2DB0DB}" type="presParOf" srcId="{997098AE-7F14-4786-8B27-247809093B89}" destId="{D15AE440-8C1D-4764-97B9-E4DA3F9E232C}" srcOrd="0" destOrd="0" presId="urn:microsoft.com/office/officeart/2005/8/layout/hierarchy2"/>
    <dgm:cxn modelId="{33D89E94-F3D1-4917-B45A-B2C67D68B8A3}" type="presParOf" srcId="{997098AE-7F14-4786-8B27-247809093B89}" destId="{7DDD20E9-E09D-4313-A032-95BE7C840A4D}" srcOrd="1" destOrd="0" presId="urn:microsoft.com/office/officeart/2005/8/layout/hierarchy2"/>
    <dgm:cxn modelId="{3FE128FC-28B5-41CF-BF5B-01A68E20BACC}" type="presParOf" srcId="{7DDD20E9-E09D-4313-A032-95BE7C840A4D}" destId="{C6CD802E-C25D-4376-B58A-45D32FC76C4F}" srcOrd="0" destOrd="0" presId="urn:microsoft.com/office/officeart/2005/8/layout/hierarchy2"/>
    <dgm:cxn modelId="{EE043BCB-A165-49D5-A0E6-17848A063771}" type="presParOf" srcId="{C6CD802E-C25D-4376-B58A-45D32FC76C4F}" destId="{74D6D7CB-F94A-4015-BE87-79522296C110}" srcOrd="0" destOrd="0" presId="urn:microsoft.com/office/officeart/2005/8/layout/hierarchy2"/>
    <dgm:cxn modelId="{48C9407A-338D-4E94-9744-7820DB7AC446}" type="presParOf" srcId="{7DDD20E9-E09D-4313-A032-95BE7C840A4D}" destId="{9165B5DC-EE63-406F-A6F2-941FCC09A6A9}" srcOrd="1" destOrd="0" presId="urn:microsoft.com/office/officeart/2005/8/layout/hierarchy2"/>
    <dgm:cxn modelId="{B0685C6D-A11D-4B18-9F1C-00F4DD9FC928}" type="presParOf" srcId="{9165B5DC-EE63-406F-A6F2-941FCC09A6A9}" destId="{F0788FD6-3C53-47A2-B4E1-23E1DB7026E6}" srcOrd="0" destOrd="0" presId="urn:microsoft.com/office/officeart/2005/8/layout/hierarchy2"/>
    <dgm:cxn modelId="{F00CF92C-C9A2-452D-97EE-2F3B1B926A2A}" type="presParOf" srcId="{9165B5DC-EE63-406F-A6F2-941FCC09A6A9}" destId="{7A76C3A2-9209-4694-923C-16514F920C4A}" srcOrd="1" destOrd="0" presId="urn:microsoft.com/office/officeart/2005/8/layout/hierarchy2"/>
    <dgm:cxn modelId="{58D5DE60-BA95-434E-AD25-B1C8680555A9}" type="presParOf" srcId="{7A76C3A2-9209-4694-923C-16514F920C4A}" destId="{5D6A8345-4B3A-4F87-87D9-9A5FC5A5C94A}" srcOrd="0" destOrd="0" presId="urn:microsoft.com/office/officeart/2005/8/layout/hierarchy2"/>
    <dgm:cxn modelId="{BE7CC8B6-D827-4CB1-B8D9-79BB65078F6A}" type="presParOf" srcId="{5D6A8345-4B3A-4F87-87D9-9A5FC5A5C94A}" destId="{8974EF87-7804-49E4-9433-C2697158397E}" srcOrd="0" destOrd="0" presId="urn:microsoft.com/office/officeart/2005/8/layout/hierarchy2"/>
    <dgm:cxn modelId="{E66C22AB-A868-4B8D-9555-7076E85CE6B9}" type="presParOf" srcId="{7A76C3A2-9209-4694-923C-16514F920C4A}" destId="{F30E2160-6437-4C88-9538-79874E119DA0}" srcOrd="1" destOrd="0" presId="urn:microsoft.com/office/officeart/2005/8/layout/hierarchy2"/>
    <dgm:cxn modelId="{DF2006DA-A212-49EB-9592-7E26A02A1143}" type="presParOf" srcId="{F30E2160-6437-4C88-9538-79874E119DA0}" destId="{8AACE6EF-9012-4BC3-9466-468765CF171D}" srcOrd="0" destOrd="0" presId="urn:microsoft.com/office/officeart/2005/8/layout/hierarchy2"/>
    <dgm:cxn modelId="{AC445400-FB66-466F-BAE8-B47FE5B5EF2E}" type="presParOf" srcId="{F30E2160-6437-4C88-9538-79874E119DA0}" destId="{9B7A4373-7D53-42C1-A821-B5608682AB5C}" srcOrd="1" destOrd="0" presId="urn:microsoft.com/office/officeart/2005/8/layout/hierarchy2"/>
    <dgm:cxn modelId="{1681EBCD-7EB7-4A70-BE62-04886671AF7D}" type="presParOf" srcId="{7A76C3A2-9209-4694-923C-16514F920C4A}" destId="{C4EB6CF8-ECF6-47DF-BCED-A2400CDD5BD8}" srcOrd="2" destOrd="0" presId="urn:microsoft.com/office/officeart/2005/8/layout/hierarchy2"/>
    <dgm:cxn modelId="{7CBC02E3-F5CF-4B2C-B29E-A4901B749291}" type="presParOf" srcId="{C4EB6CF8-ECF6-47DF-BCED-A2400CDD5BD8}" destId="{6BAA71AF-0F17-4AE4-81FB-A4324A499233}" srcOrd="0" destOrd="0" presId="urn:microsoft.com/office/officeart/2005/8/layout/hierarchy2"/>
    <dgm:cxn modelId="{4A967326-7B91-475A-82AE-97DDB7AAA792}" type="presParOf" srcId="{7A76C3A2-9209-4694-923C-16514F920C4A}" destId="{1A4E6FEE-E60A-4B60-A82E-ADE1F5D798A9}" srcOrd="3" destOrd="0" presId="urn:microsoft.com/office/officeart/2005/8/layout/hierarchy2"/>
    <dgm:cxn modelId="{13A7BBEC-A9A3-4D00-92BA-FC5A94F65CB2}" type="presParOf" srcId="{1A4E6FEE-E60A-4B60-A82E-ADE1F5D798A9}" destId="{DB1C0D0F-FCC3-425E-B114-CA5DD82CAF9D}" srcOrd="0" destOrd="0" presId="urn:microsoft.com/office/officeart/2005/8/layout/hierarchy2"/>
    <dgm:cxn modelId="{34AE9128-832F-4FE2-B9EE-199892B7F9EE}" type="presParOf" srcId="{1A4E6FEE-E60A-4B60-A82E-ADE1F5D798A9}" destId="{1EEF8197-B5F4-4FC8-AC0C-789F375D18E7}" srcOrd="1" destOrd="0" presId="urn:microsoft.com/office/officeart/2005/8/layout/hierarchy2"/>
    <dgm:cxn modelId="{59F65143-3073-4235-BE87-3C029163DAE2}" type="presParOf" srcId="{7A76C3A2-9209-4694-923C-16514F920C4A}" destId="{7546854F-B83A-45F8-97F8-C8BB61BA5F64}" srcOrd="4" destOrd="0" presId="urn:microsoft.com/office/officeart/2005/8/layout/hierarchy2"/>
    <dgm:cxn modelId="{FC9B5DEA-9D70-4264-81DC-5946CD0AEC01}" type="presParOf" srcId="{7546854F-B83A-45F8-97F8-C8BB61BA5F64}" destId="{C1626F75-4A10-44D2-90A1-BD9BDF54F2A3}" srcOrd="0" destOrd="0" presId="urn:microsoft.com/office/officeart/2005/8/layout/hierarchy2"/>
    <dgm:cxn modelId="{FD12D24F-83B9-4BE1-9025-9375DC87CAC3}" type="presParOf" srcId="{7A76C3A2-9209-4694-923C-16514F920C4A}" destId="{A6661F8A-D7BB-4774-818C-B7DB2518EC14}" srcOrd="5" destOrd="0" presId="urn:microsoft.com/office/officeart/2005/8/layout/hierarchy2"/>
    <dgm:cxn modelId="{732968A8-1175-4812-B531-68B1C40CEB15}" type="presParOf" srcId="{A6661F8A-D7BB-4774-818C-B7DB2518EC14}" destId="{E1166458-188F-4F72-8447-B2BB2C06983D}" srcOrd="0" destOrd="0" presId="urn:microsoft.com/office/officeart/2005/8/layout/hierarchy2"/>
    <dgm:cxn modelId="{709E61C5-DBFA-44B6-9685-7B805B7A33E0}" type="presParOf" srcId="{A6661F8A-D7BB-4774-818C-B7DB2518EC14}" destId="{0A89079C-E6B9-4A60-97A1-8235CB339092}" srcOrd="1" destOrd="0" presId="urn:microsoft.com/office/officeart/2005/8/layout/hierarchy2"/>
    <dgm:cxn modelId="{E37A78CB-A0CF-4CF0-862F-72CAE47B7610}" type="presParOf" srcId="{7A76C3A2-9209-4694-923C-16514F920C4A}" destId="{6E278E7B-E7F7-44E5-9414-FECD5364EAE7}" srcOrd="6" destOrd="0" presId="urn:microsoft.com/office/officeart/2005/8/layout/hierarchy2"/>
    <dgm:cxn modelId="{C93FD23C-1FE5-45C8-A7C0-6025FFE93C78}" type="presParOf" srcId="{6E278E7B-E7F7-44E5-9414-FECD5364EAE7}" destId="{90325B5A-0DF5-47C0-BEB7-2DCEBD87B888}" srcOrd="0" destOrd="0" presId="urn:microsoft.com/office/officeart/2005/8/layout/hierarchy2"/>
    <dgm:cxn modelId="{1A7E7E96-7057-47E0-AB79-DF1C0A86BF44}" type="presParOf" srcId="{7A76C3A2-9209-4694-923C-16514F920C4A}" destId="{E0BAC2A3-C168-44CA-AE38-EA1FA5863453}" srcOrd="7" destOrd="0" presId="urn:microsoft.com/office/officeart/2005/8/layout/hierarchy2"/>
    <dgm:cxn modelId="{EE62B285-218B-412B-B120-DEB24CA2D376}" type="presParOf" srcId="{E0BAC2A3-C168-44CA-AE38-EA1FA5863453}" destId="{590F3765-BDCB-44B4-96B7-770A7B75A403}" srcOrd="0" destOrd="0" presId="urn:microsoft.com/office/officeart/2005/8/layout/hierarchy2"/>
    <dgm:cxn modelId="{479601AF-73F5-4949-BDD2-A3A93B59D828}" type="presParOf" srcId="{E0BAC2A3-C168-44CA-AE38-EA1FA5863453}" destId="{6255E9B7-BBC4-45A8-AE07-BA04D06E47D5}" srcOrd="1" destOrd="0" presId="urn:microsoft.com/office/officeart/2005/8/layout/hierarchy2"/>
    <dgm:cxn modelId="{EE6FF657-BE77-450F-8F4C-50FF8FEF019C}" type="presParOf" srcId="{7DDD20E9-E09D-4313-A032-95BE7C840A4D}" destId="{C55CAD2B-40EF-4693-9978-C4757287F940}" srcOrd="2" destOrd="0" presId="urn:microsoft.com/office/officeart/2005/8/layout/hierarchy2"/>
    <dgm:cxn modelId="{5610E7AD-54F6-4567-8F5B-DC36853F4D2B}" type="presParOf" srcId="{C55CAD2B-40EF-4693-9978-C4757287F940}" destId="{7DCC73DE-092A-4C38-9E04-18FF40C2CA25}" srcOrd="0" destOrd="0" presId="urn:microsoft.com/office/officeart/2005/8/layout/hierarchy2"/>
    <dgm:cxn modelId="{1A3BA6F4-5BC1-48BE-8663-8CD5D1EB29B6}" type="presParOf" srcId="{7DDD20E9-E09D-4313-A032-95BE7C840A4D}" destId="{7A074E99-877D-464A-9E7C-2691C749F1C9}" srcOrd="3" destOrd="0" presId="urn:microsoft.com/office/officeart/2005/8/layout/hierarchy2"/>
    <dgm:cxn modelId="{EDE8FCC7-FCE2-4143-9A49-53E3F189E18A}" type="presParOf" srcId="{7A074E99-877D-464A-9E7C-2691C749F1C9}" destId="{4EE610AA-AC64-496D-9756-CFFCBD18EF34}" srcOrd="0" destOrd="0" presId="urn:microsoft.com/office/officeart/2005/8/layout/hierarchy2"/>
    <dgm:cxn modelId="{E9D14EA1-31E2-4C23-A626-7033E6CD675B}" type="presParOf" srcId="{7A074E99-877D-464A-9E7C-2691C749F1C9}" destId="{0ED4C445-A9B1-4D51-9028-90B848CF2218}" srcOrd="1" destOrd="0" presId="urn:microsoft.com/office/officeart/2005/8/layout/hierarchy2"/>
    <dgm:cxn modelId="{065FCA30-C0CA-4CAC-8B06-74E69E2C358E}" type="presParOf" srcId="{0ED4C445-A9B1-4D51-9028-90B848CF2218}" destId="{3AE18EB1-5FC5-4EC2-A4D1-D6F636582EDA}" srcOrd="0" destOrd="0" presId="urn:microsoft.com/office/officeart/2005/8/layout/hierarchy2"/>
    <dgm:cxn modelId="{E24D8D21-B986-4970-BF9B-13BD01137C28}" type="presParOf" srcId="{3AE18EB1-5FC5-4EC2-A4D1-D6F636582EDA}" destId="{D84CD4C6-2667-4312-A446-4AA6E5BF86B0}" srcOrd="0" destOrd="0" presId="urn:microsoft.com/office/officeart/2005/8/layout/hierarchy2"/>
    <dgm:cxn modelId="{B6FAE2E7-8D73-4756-8498-F12E99ECCA0E}" type="presParOf" srcId="{0ED4C445-A9B1-4D51-9028-90B848CF2218}" destId="{C028CC96-9AAE-4289-9422-58C2CDF9288D}" srcOrd="1" destOrd="0" presId="urn:microsoft.com/office/officeart/2005/8/layout/hierarchy2"/>
    <dgm:cxn modelId="{EDD2873C-9D58-4EB4-BCAC-C4D745931A46}" type="presParOf" srcId="{C028CC96-9AAE-4289-9422-58C2CDF9288D}" destId="{0996D81E-92B2-41B4-8559-BE7F47BDCA8C}" srcOrd="0" destOrd="0" presId="urn:microsoft.com/office/officeart/2005/8/layout/hierarchy2"/>
    <dgm:cxn modelId="{4CEE07F2-B3F0-4F2D-B0A4-4A3B56F0FBB1}" type="presParOf" srcId="{C028CC96-9AAE-4289-9422-58C2CDF9288D}" destId="{522F9AF2-4A15-4120-822E-F9887F58FD6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A69ED-1213-4C6F-AF2E-EA3EC432DD2A}">
      <dsp:nvSpPr>
        <dsp:cNvPr id="0" name=""/>
        <dsp:cNvSpPr/>
      </dsp:nvSpPr>
      <dsp:spPr>
        <a:xfrm>
          <a:off x="1452477" y="9832"/>
          <a:ext cx="1521255" cy="760627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畢業</a:t>
          </a:r>
        </a:p>
      </dsp:txBody>
      <dsp:txXfrm>
        <a:off x="1474755" y="32110"/>
        <a:ext cx="1476699" cy="716071"/>
      </dsp:txXfrm>
    </dsp:sp>
    <dsp:sp modelId="{9EDE6B5E-A2D0-466E-B093-1A4DFCC337A9}">
      <dsp:nvSpPr>
        <dsp:cNvPr id="0" name=""/>
        <dsp:cNvSpPr/>
      </dsp:nvSpPr>
      <dsp:spPr>
        <a:xfrm rot="3582969">
          <a:off x="2449429" y="1340010"/>
          <a:ext cx="792210" cy="266219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529295" y="1393254"/>
        <a:ext cx="632478" cy="159731"/>
      </dsp:txXfrm>
    </dsp:sp>
    <dsp:sp modelId="{EEF2C1A6-DC3F-4814-9115-EFB137679A10}">
      <dsp:nvSpPr>
        <dsp:cNvPr id="0" name=""/>
        <dsp:cNvSpPr/>
      </dsp:nvSpPr>
      <dsp:spPr>
        <a:xfrm>
          <a:off x="2717335" y="2175779"/>
          <a:ext cx="1521255" cy="760627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就業</a:t>
          </a:r>
        </a:p>
      </dsp:txBody>
      <dsp:txXfrm>
        <a:off x="2739613" y="2198057"/>
        <a:ext cx="1476699" cy="716071"/>
      </dsp:txXfrm>
    </dsp:sp>
    <dsp:sp modelId="{305B4B76-FE0D-4EC7-BAD9-C5A1AB1005AC}">
      <dsp:nvSpPr>
        <dsp:cNvPr id="0" name=""/>
        <dsp:cNvSpPr/>
      </dsp:nvSpPr>
      <dsp:spPr>
        <a:xfrm rot="10800000">
          <a:off x="1826099" y="2422983"/>
          <a:ext cx="792210" cy="2662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1905965" y="2476227"/>
        <a:ext cx="632478" cy="159731"/>
      </dsp:txXfrm>
    </dsp:sp>
    <dsp:sp modelId="{E07A79B1-42E7-4795-AA48-1D30B06A47F8}">
      <dsp:nvSpPr>
        <dsp:cNvPr id="0" name=""/>
        <dsp:cNvSpPr/>
      </dsp:nvSpPr>
      <dsp:spPr>
        <a:xfrm>
          <a:off x="205817" y="2175779"/>
          <a:ext cx="1521255" cy="760627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升學</a:t>
          </a:r>
        </a:p>
      </dsp:txBody>
      <dsp:txXfrm>
        <a:off x="228095" y="2198057"/>
        <a:ext cx="1476699" cy="716071"/>
      </dsp:txXfrm>
    </dsp:sp>
    <dsp:sp modelId="{816D5831-7744-4191-8E9B-34D3E91E376E}">
      <dsp:nvSpPr>
        <dsp:cNvPr id="0" name=""/>
        <dsp:cNvSpPr/>
      </dsp:nvSpPr>
      <dsp:spPr>
        <a:xfrm rot="7175941">
          <a:off x="1193670" y="1340010"/>
          <a:ext cx="792210" cy="266219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273536" y="1393254"/>
        <a:ext cx="632478" cy="159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99756-FC8D-49B8-81E6-FE75AF9013C8}">
      <dsp:nvSpPr>
        <dsp:cNvPr id="0" name=""/>
        <dsp:cNvSpPr/>
      </dsp:nvSpPr>
      <dsp:spPr>
        <a:xfrm>
          <a:off x="556" y="1650247"/>
          <a:ext cx="999841" cy="351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稅務專業</a:t>
          </a:r>
        </a:p>
      </dsp:txBody>
      <dsp:txXfrm>
        <a:off x="10860" y="1660551"/>
        <a:ext cx="979233" cy="331185"/>
      </dsp:txXfrm>
    </dsp:sp>
    <dsp:sp modelId="{F9BBCF5E-DC28-443C-AD24-95BD6964BD77}">
      <dsp:nvSpPr>
        <dsp:cNvPr id="0" name=""/>
        <dsp:cNvSpPr/>
      </dsp:nvSpPr>
      <dsp:spPr>
        <a:xfrm rot="19647682">
          <a:off x="854021" y="1284104"/>
          <a:ext cx="1865017" cy="80947"/>
        </a:xfrm>
        <a:custGeom>
          <a:avLst/>
          <a:gdLst/>
          <a:ahLst/>
          <a:cxnLst/>
          <a:rect l="0" t="0" r="0" b="0"/>
          <a:pathLst>
            <a:path>
              <a:moveTo>
                <a:pt x="0" y="40473"/>
              </a:moveTo>
              <a:lnTo>
                <a:pt x="1865017" y="4047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1739904" y="1277952"/>
        <a:ext cx="93250" cy="93250"/>
      </dsp:txXfrm>
    </dsp:sp>
    <dsp:sp modelId="{2F13895C-B529-4801-BCE7-7CF27F148D90}">
      <dsp:nvSpPr>
        <dsp:cNvPr id="0" name=""/>
        <dsp:cNvSpPr/>
      </dsp:nvSpPr>
      <dsp:spPr>
        <a:xfrm>
          <a:off x="2572661" y="647114"/>
          <a:ext cx="999841" cy="351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企業</a:t>
          </a:r>
        </a:p>
      </dsp:txBody>
      <dsp:txXfrm>
        <a:off x="2582965" y="657418"/>
        <a:ext cx="979233" cy="331185"/>
      </dsp:txXfrm>
    </dsp:sp>
    <dsp:sp modelId="{8DC58108-CA2B-4825-BDD3-C62E074B9493}">
      <dsp:nvSpPr>
        <dsp:cNvPr id="0" name=""/>
        <dsp:cNvSpPr/>
      </dsp:nvSpPr>
      <dsp:spPr>
        <a:xfrm rot="20907945">
          <a:off x="3556300" y="622107"/>
          <a:ext cx="1604669" cy="80947"/>
        </a:xfrm>
        <a:custGeom>
          <a:avLst/>
          <a:gdLst/>
          <a:ahLst/>
          <a:cxnLst/>
          <a:rect l="0" t="0" r="0" b="0"/>
          <a:pathLst>
            <a:path>
              <a:moveTo>
                <a:pt x="0" y="40473"/>
              </a:moveTo>
              <a:lnTo>
                <a:pt x="1604669" y="40473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4318518" y="622464"/>
        <a:ext cx="80233" cy="80233"/>
      </dsp:txXfrm>
    </dsp:sp>
    <dsp:sp modelId="{C4A7D11B-CD13-4B4B-A538-034E867BDF54}">
      <dsp:nvSpPr>
        <dsp:cNvPr id="0" name=""/>
        <dsp:cNvSpPr/>
      </dsp:nvSpPr>
      <dsp:spPr>
        <a:xfrm>
          <a:off x="5144766" y="326254"/>
          <a:ext cx="999841" cy="351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稅務會計</a:t>
          </a:r>
        </a:p>
      </dsp:txBody>
      <dsp:txXfrm>
        <a:off x="5155070" y="336558"/>
        <a:ext cx="979233" cy="331185"/>
      </dsp:txXfrm>
    </dsp:sp>
    <dsp:sp modelId="{704110BA-DC65-4ECB-A801-406ADC06D0A6}">
      <dsp:nvSpPr>
        <dsp:cNvPr id="0" name=""/>
        <dsp:cNvSpPr/>
      </dsp:nvSpPr>
      <dsp:spPr>
        <a:xfrm rot="697169">
          <a:off x="3556055" y="944185"/>
          <a:ext cx="1605158" cy="80947"/>
        </a:xfrm>
        <a:custGeom>
          <a:avLst/>
          <a:gdLst/>
          <a:ahLst/>
          <a:cxnLst/>
          <a:rect l="0" t="0" r="0" b="0"/>
          <a:pathLst>
            <a:path>
              <a:moveTo>
                <a:pt x="0" y="40473"/>
              </a:moveTo>
              <a:lnTo>
                <a:pt x="1605158" y="40473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4318506" y="944530"/>
        <a:ext cx="80257" cy="80257"/>
      </dsp:txXfrm>
    </dsp:sp>
    <dsp:sp modelId="{3E54EE33-80CF-406C-9712-09536020D132}">
      <dsp:nvSpPr>
        <dsp:cNvPr id="0" name=""/>
        <dsp:cNvSpPr/>
      </dsp:nvSpPr>
      <dsp:spPr>
        <a:xfrm>
          <a:off x="5144766" y="972847"/>
          <a:ext cx="998072" cy="3469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記帳士</a:t>
          </a:r>
        </a:p>
      </dsp:txBody>
      <dsp:txXfrm>
        <a:off x="5154927" y="983008"/>
        <a:ext cx="977750" cy="326597"/>
      </dsp:txXfrm>
    </dsp:sp>
    <dsp:sp modelId="{73255B5D-A20A-433C-A122-25EEE885A37B}">
      <dsp:nvSpPr>
        <dsp:cNvPr id="0" name=""/>
        <dsp:cNvSpPr/>
      </dsp:nvSpPr>
      <dsp:spPr>
        <a:xfrm rot="1952318">
          <a:off x="854021" y="2287237"/>
          <a:ext cx="1865017" cy="80947"/>
        </a:xfrm>
        <a:custGeom>
          <a:avLst/>
          <a:gdLst/>
          <a:ahLst/>
          <a:cxnLst/>
          <a:rect l="0" t="0" r="0" b="0"/>
          <a:pathLst>
            <a:path>
              <a:moveTo>
                <a:pt x="0" y="40473"/>
              </a:moveTo>
              <a:lnTo>
                <a:pt x="1865017" y="4047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1739904" y="2281086"/>
        <a:ext cx="93250" cy="93250"/>
      </dsp:txXfrm>
    </dsp:sp>
    <dsp:sp modelId="{DD49CD01-5170-4DAA-BF7E-7C66BC303D01}">
      <dsp:nvSpPr>
        <dsp:cNvPr id="0" name=""/>
        <dsp:cNvSpPr/>
      </dsp:nvSpPr>
      <dsp:spPr>
        <a:xfrm>
          <a:off x="2572661" y="2653381"/>
          <a:ext cx="999841" cy="351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/>
            <a:t>政府機構</a:t>
          </a:r>
        </a:p>
      </dsp:txBody>
      <dsp:txXfrm>
        <a:off x="2582965" y="2663685"/>
        <a:ext cx="979233" cy="331185"/>
      </dsp:txXfrm>
    </dsp:sp>
    <dsp:sp modelId="{60F4242E-B885-41D8-90F9-C072DA55C056}">
      <dsp:nvSpPr>
        <dsp:cNvPr id="0" name=""/>
        <dsp:cNvSpPr/>
      </dsp:nvSpPr>
      <dsp:spPr>
        <a:xfrm rot="289367">
          <a:off x="3569665" y="2856186"/>
          <a:ext cx="1602904" cy="80947"/>
        </a:xfrm>
        <a:custGeom>
          <a:avLst/>
          <a:gdLst/>
          <a:ahLst/>
          <a:cxnLst/>
          <a:rect l="0" t="0" r="0" b="0"/>
          <a:pathLst>
            <a:path>
              <a:moveTo>
                <a:pt x="0" y="40473"/>
              </a:moveTo>
              <a:lnTo>
                <a:pt x="1602904" y="40473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4331045" y="2856587"/>
        <a:ext cx="80145" cy="80145"/>
      </dsp:txXfrm>
    </dsp:sp>
    <dsp:sp modelId="{4918C703-8D55-4B24-8958-96C05490EE61}">
      <dsp:nvSpPr>
        <dsp:cNvPr id="0" name=""/>
        <dsp:cNvSpPr/>
      </dsp:nvSpPr>
      <dsp:spPr>
        <a:xfrm>
          <a:off x="5169732" y="2669241"/>
          <a:ext cx="1563144" cy="589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關務特考</a:t>
          </a:r>
          <a:r>
            <a:rPr lang="en-US" altLang="zh-TW" sz="1200" kern="1200"/>
            <a:t>3</a:t>
          </a:r>
          <a:r>
            <a:rPr lang="zh-TW" altLang="en-US" sz="1200" kern="1200"/>
            <a:t>等</a:t>
          </a:r>
          <a:endParaRPr lang="en-US" altLang="zh-TW" sz="1200" kern="120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─財稅行政</a:t>
          </a:r>
        </a:p>
      </dsp:txBody>
      <dsp:txXfrm>
        <a:off x="5187001" y="2686510"/>
        <a:ext cx="1528606" cy="555060"/>
      </dsp:txXfrm>
    </dsp:sp>
    <dsp:sp modelId="{3138D497-C212-467C-B084-ED23D09528F2}">
      <dsp:nvSpPr>
        <dsp:cNvPr id="0" name=""/>
        <dsp:cNvSpPr/>
      </dsp:nvSpPr>
      <dsp:spPr>
        <a:xfrm rot="20403089">
          <a:off x="3522306" y="2503375"/>
          <a:ext cx="1673213" cy="80947"/>
        </a:xfrm>
        <a:custGeom>
          <a:avLst/>
          <a:gdLst/>
          <a:ahLst/>
          <a:cxnLst/>
          <a:rect l="0" t="0" r="0" b="0"/>
          <a:pathLst>
            <a:path>
              <a:moveTo>
                <a:pt x="0" y="40473"/>
              </a:moveTo>
              <a:lnTo>
                <a:pt x="1673213" y="40473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4317082" y="2502018"/>
        <a:ext cx="83660" cy="83660"/>
      </dsp:txXfrm>
    </dsp:sp>
    <dsp:sp modelId="{3CB01B55-CB15-4E7D-AB6E-D071735ED76B}">
      <dsp:nvSpPr>
        <dsp:cNvPr id="0" name=""/>
        <dsp:cNvSpPr/>
      </dsp:nvSpPr>
      <dsp:spPr>
        <a:xfrm>
          <a:off x="5145323" y="1932891"/>
          <a:ext cx="1587553" cy="6510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/>
            <a:t>初等、普考、高考</a:t>
          </a:r>
          <a:endParaRPr lang="en-US" altLang="zh-TW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/>
            <a:t>─財稅行政</a:t>
          </a:r>
        </a:p>
      </dsp:txBody>
      <dsp:txXfrm>
        <a:off x="5164392" y="1951960"/>
        <a:ext cx="1549415" cy="612916"/>
      </dsp:txXfrm>
    </dsp:sp>
    <dsp:sp modelId="{E49D99A5-1888-4706-88FA-C05427187B1D}">
      <dsp:nvSpPr>
        <dsp:cNvPr id="0" name=""/>
        <dsp:cNvSpPr/>
      </dsp:nvSpPr>
      <dsp:spPr>
        <a:xfrm rot="1809310">
          <a:off x="3449235" y="3246367"/>
          <a:ext cx="1821714" cy="80947"/>
        </a:xfrm>
        <a:custGeom>
          <a:avLst/>
          <a:gdLst/>
          <a:ahLst/>
          <a:cxnLst/>
          <a:rect l="0" t="0" r="0" b="0"/>
          <a:pathLst>
            <a:path>
              <a:moveTo>
                <a:pt x="0" y="40473"/>
              </a:moveTo>
              <a:lnTo>
                <a:pt x="1821714" y="40473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4314549" y="3241298"/>
        <a:ext cx="91085" cy="91085"/>
      </dsp:txXfrm>
    </dsp:sp>
    <dsp:sp modelId="{4B2F9C0B-9E6C-4744-A2EC-A86CBF954130}">
      <dsp:nvSpPr>
        <dsp:cNvPr id="0" name=""/>
        <dsp:cNvSpPr/>
      </dsp:nvSpPr>
      <dsp:spPr>
        <a:xfrm>
          <a:off x="5147681" y="3444819"/>
          <a:ext cx="1585195" cy="599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地方特考</a:t>
          </a:r>
          <a:r>
            <a:rPr lang="en-US" altLang="zh-TW" sz="1200" kern="1200"/>
            <a:t>3</a:t>
          </a:r>
          <a:r>
            <a:rPr lang="zh-TW" altLang="en-US" sz="1200" kern="1200"/>
            <a:t>、</a:t>
          </a:r>
          <a:r>
            <a:rPr lang="en-US" altLang="zh-TW" sz="1200" kern="1200"/>
            <a:t>4</a:t>
          </a:r>
          <a:r>
            <a:rPr lang="zh-TW" altLang="en-US" sz="1200" kern="1200"/>
            <a:t>、</a:t>
          </a:r>
          <a:r>
            <a:rPr lang="en-US" altLang="zh-TW" sz="1200" kern="1200"/>
            <a:t>5</a:t>
          </a:r>
          <a:r>
            <a:rPr lang="zh-TW" altLang="en-US" sz="1200" kern="1200"/>
            <a:t>等─財稅行政</a:t>
          </a:r>
        </a:p>
      </dsp:txBody>
      <dsp:txXfrm>
        <a:off x="5165230" y="3462368"/>
        <a:ext cx="1550097" cy="564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6640C-5CFE-4315-BC07-957B6337FC52}">
      <dsp:nvSpPr>
        <dsp:cNvPr id="0" name=""/>
        <dsp:cNvSpPr/>
      </dsp:nvSpPr>
      <dsp:spPr>
        <a:xfrm>
          <a:off x="5236760" y="3699633"/>
          <a:ext cx="219168" cy="645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584" y="0"/>
              </a:lnTo>
              <a:lnTo>
                <a:pt x="109584" y="645023"/>
              </a:lnTo>
              <a:lnTo>
                <a:pt x="219168" y="645023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F50D6-3677-494E-8DB7-3C75C5718A49}">
      <dsp:nvSpPr>
        <dsp:cNvPr id="0" name=""/>
        <dsp:cNvSpPr/>
      </dsp:nvSpPr>
      <dsp:spPr>
        <a:xfrm>
          <a:off x="5236760" y="3653913"/>
          <a:ext cx="2191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9584" y="45720"/>
              </a:lnTo>
              <a:lnTo>
                <a:pt x="109584" y="57486"/>
              </a:lnTo>
              <a:lnTo>
                <a:pt x="219168" y="57486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9720D-5D52-40FC-9898-C7FF243DA98B}">
      <dsp:nvSpPr>
        <dsp:cNvPr id="0" name=""/>
        <dsp:cNvSpPr/>
      </dsp:nvSpPr>
      <dsp:spPr>
        <a:xfrm>
          <a:off x="5236760" y="3066377"/>
          <a:ext cx="219168" cy="633256"/>
        </a:xfrm>
        <a:custGeom>
          <a:avLst/>
          <a:gdLst/>
          <a:ahLst/>
          <a:cxnLst/>
          <a:rect l="0" t="0" r="0" b="0"/>
          <a:pathLst>
            <a:path>
              <a:moveTo>
                <a:pt x="0" y="633256"/>
              </a:moveTo>
              <a:lnTo>
                <a:pt x="109584" y="633256"/>
              </a:lnTo>
              <a:lnTo>
                <a:pt x="109584" y="0"/>
              </a:lnTo>
              <a:lnTo>
                <a:pt x="219168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DCC31-2164-430E-A509-BE903465DE05}">
      <dsp:nvSpPr>
        <dsp:cNvPr id="0" name=""/>
        <dsp:cNvSpPr/>
      </dsp:nvSpPr>
      <dsp:spPr>
        <a:xfrm>
          <a:off x="3582644" y="2509780"/>
          <a:ext cx="558275" cy="1189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8691" y="0"/>
              </a:lnTo>
              <a:lnTo>
                <a:pt x="448691" y="1189853"/>
              </a:lnTo>
              <a:lnTo>
                <a:pt x="558275" y="118985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DD355-EC6A-4207-9482-22EB60374980}">
      <dsp:nvSpPr>
        <dsp:cNvPr id="0" name=""/>
        <dsp:cNvSpPr/>
      </dsp:nvSpPr>
      <dsp:spPr>
        <a:xfrm>
          <a:off x="5236760" y="1348189"/>
          <a:ext cx="219168" cy="1178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584" y="0"/>
              </a:lnTo>
              <a:lnTo>
                <a:pt x="109584" y="1178028"/>
              </a:lnTo>
              <a:lnTo>
                <a:pt x="219168" y="1178028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467B5-FB53-4302-99DD-98EA77794CC0}">
      <dsp:nvSpPr>
        <dsp:cNvPr id="0" name=""/>
        <dsp:cNvSpPr/>
      </dsp:nvSpPr>
      <dsp:spPr>
        <a:xfrm>
          <a:off x="5236760" y="1348189"/>
          <a:ext cx="219168" cy="706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584" y="0"/>
              </a:lnTo>
              <a:lnTo>
                <a:pt x="109584" y="706816"/>
              </a:lnTo>
              <a:lnTo>
                <a:pt x="219168" y="706816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8BBE6-E432-4995-945C-74D6943F8163}">
      <dsp:nvSpPr>
        <dsp:cNvPr id="0" name=""/>
        <dsp:cNvSpPr/>
      </dsp:nvSpPr>
      <dsp:spPr>
        <a:xfrm>
          <a:off x="5236760" y="1348189"/>
          <a:ext cx="219168" cy="235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584" y="0"/>
              </a:lnTo>
              <a:lnTo>
                <a:pt x="109584" y="235605"/>
              </a:lnTo>
              <a:lnTo>
                <a:pt x="219168" y="235605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8F72C-9069-401E-BA0A-E4F9B14E66CE}">
      <dsp:nvSpPr>
        <dsp:cNvPr id="0" name=""/>
        <dsp:cNvSpPr/>
      </dsp:nvSpPr>
      <dsp:spPr>
        <a:xfrm>
          <a:off x="5236760" y="1112583"/>
          <a:ext cx="219168" cy="235605"/>
        </a:xfrm>
        <a:custGeom>
          <a:avLst/>
          <a:gdLst/>
          <a:ahLst/>
          <a:cxnLst/>
          <a:rect l="0" t="0" r="0" b="0"/>
          <a:pathLst>
            <a:path>
              <a:moveTo>
                <a:pt x="0" y="235605"/>
              </a:moveTo>
              <a:lnTo>
                <a:pt x="109584" y="235605"/>
              </a:lnTo>
              <a:lnTo>
                <a:pt x="109584" y="0"/>
              </a:lnTo>
              <a:lnTo>
                <a:pt x="219168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FB068-F1DF-42BD-9959-B46091A4F6F8}">
      <dsp:nvSpPr>
        <dsp:cNvPr id="0" name=""/>
        <dsp:cNvSpPr/>
      </dsp:nvSpPr>
      <dsp:spPr>
        <a:xfrm>
          <a:off x="5236760" y="641372"/>
          <a:ext cx="219168" cy="706816"/>
        </a:xfrm>
        <a:custGeom>
          <a:avLst/>
          <a:gdLst/>
          <a:ahLst/>
          <a:cxnLst/>
          <a:rect l="0" t="0" r="0" b="0"/>
          <a:pathLst>
            <a:path>
              <a:moveTo>
                <a:pt x="0" y="706816"/>
              </a:moveTo>
              <a:lnTo>
                <a:pt x="109584" y="706816"/>
              </a:lnTo>
              <a:lnTo>
                <a:pt x="109584" y="0"/>
              </a:lnTo>
              <a:lnTo>
                <a:pt x="219168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5A5CD-FC22-4A43-BFC6-E61C984151C4}">
      <dsp:nvSpPr>
        <dsp:cNvPr id="0" name=""/>
        <dsp:cNvSpPr/>
      </dsp:nvSpPr>
      <dsp:spPr>
        <a:xfrm>
          <a:off x="5236760" y="170161"/>
          <a:ext cx="219168" cy="1178028"/>
        </a:xfrm>
        <a:custGeom>
          <a:avLst/>
          <a:gdLst/>
          <a:ahLst/>
          <a:cxnLst/>
          <a:rect l="0" t="0" r="0" b="0"/>
          <a:pathLst>
            <a:path>
              <a:moveTo>
                <a:pt x="0" y="1178028"/>
              </a:moveTo>
              <a:lnTo>
                <a:pt x="109584" y="1178028"/>
              </a:lnTo>
              <a:lnTo>
                <a:pt x="109584" y="0"/>
              </a:lnTo>
              <a:lnTo>
                <a:pt x="219168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CC45B-9122-4C87-9CAD-77D9F89D7152}">
      <dsp:nvSpPr>
        <dsp:cNvPr id="0" name=""/>
        <dsp:cNvSpPr/>
      </dsp:nvSpPr>
      <dsp:spPr>
        <a:xfrm>
          <a:off x="3582644" y="1348189"/>
          <a:ext cx="558275" cy="1161590"/>
        </a:xfrm>
        <a:custGeom>
          <a:avLst/>
          <a:gdLst/>
          <a:ahLst/>
          <a:cxnLst/>
          <a:rect l="0" t="0" r="0" b="0"/>
          <a:pathLst>
            <a:path>
              <a:moveTo>
                <a:pt x="0" y="1161590"/>
              </a:moveTo>
              <a:lnTo>
                <a:pt x="448691" y="1161590"/>
              </a:lnTo>
              <a:lnTo>
                <a:pt x="448691" y="0"/>
              </a:lnTo>
              <a:lnTo>
                <a:pt x="558275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7ED18-07BD-47E2-904B-4F4E67E36781}">
      <dsp:nvSpPr>
        <dsp:cNvPr id="0" name=""/>
        <dsp:cNvSpPr/>
      </dsp:nvSpPr>
      <dsp:spPr>
        <a:xfrm>
          <a:off x="2254826" y="2213870"/>
          <a:ext cx="1327818" cy="5918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/>
            <a:t>會計審計專業</a:t>
          </a:r>
        </a:p>
      </dsp:txBody>
      <dsp:txXfrm>
        <a:off x="2254826" y="2213870"/>
        <a:ext cx="1327818" cy="591819"/>
      </dsp:txXfrm>
    </dsp:sp>
    <dsp:sp modelId="{BF000684-7E72-4F24-974F-5FCCE7B0A105}">
      <dsp:nvSpPr>
        <dsp:cNvPr id="0" name=""/>
        <dsp:cNvSpPr/>
      </dsp:nvSpPr>
      <dsp:spPr>
        <a:xfrm>
          <a:off x="4140920" y="1181073"/>
          <a:ext cx="1095840" cy="334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企業</a:t>
          </a:r>
        </a:p>
      </dsp:txBody>
      <dsp:txXfrm>
        <a:off x="4140920" y="1181073"/>
        <a:ext cx="1095840" cy="334231"/>
      </dsp:txXfrm>
    </dsp:sp>
    <dsp:sp modelId="{690D0B56-467C-4AC8-8195-972FB7D0C468}">
      <dsp:nvSpPr>
        <dsp:cNvPr id="0" name=""/>
        <dsp:cNvSpPr/>
      </dsp:nvSpPr>
      <dsp:spPr>
        <a:xfrm>
          <a:off x="5455928" y="3045"/>
          <a:ext cx="1095840" cy="334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助理會計</a:t>
          </a:r>
        </a:p>
      </dsp:txBody>
      <dsp:txXfrm>
        <a:off x="5455928" y="3045"/>
        <a:ext cx="1095840" cy="334231"/>
      </dsp:txXfrm>
    </dsp:sp>
    <dsp:sp modelId="{F56028B2-D55B-42E2-9B8E-DD5761755055}">
      <dsp:nvSpPr>
        <dsp:cNvPr id="0" name=""/>
        <dsp:cNvSpPr/>
      </dsp:nvSpPr>
      <dsp:spPr>
        <a:xfrm>
          <a:off x="5455928" y="474256"/>
          <a:ext cx="1095840" cy="334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主辦會計員</a:t>
          </a:r>
        </a:p>
      </dsp:txBody>
      <dsp:txXfrm>
        <a:off x="5455928" y="474256"/>
        <a:ext cx="1095840" cy="334231"/>
      </dsp:txXfrm>
    </dsp:sp>
    <dsp:sp modelId="{D1F4B17C-5121-48B7-B415-43EDD0894013}">
      <dsp:nvSpPr>
        <dsp:cNvPr id="0" name=""/>
        <dsp:cNvSpPr/>
      </dsp:nvSpPr>
      <dsp:spPr>
        <a:xfrm>
          <a:off x="5455928" y="945468"/>
          <a:ext cx="1095840" cy="334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稽核部經理</a:t>
          </a:r>
        </a:p>
      </dsp:txBody>
      <dsp:txXfrm>
        <a:off x="5455928" y="945468"/>
        <a:ext cx="1095840" cy="334231"/>
      </dsp:txXfrm>
    </dsp:sp>
    <dsp:sp modelId="{929B08BC-DB88-4A07-9424-5F709D61A550}">
      <dsp:nvSpPr>
        <dsp:cNvPr id="0" name=""/>
        <dsp:cNvSpPr/>
      </dsp:nvSpPr>
      <dsp:spPr>
        <a:xfrm>
          <a:off x="5455928" y="1416679"/>
          <a:ext cx="1095840" cy="334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200" kern="1200"/>
            <a:t>財務主管</a:t>
          </a:r>
          <a:endParaRPr lang="zh-TW" altLang="en-US" sz="1200" kern="1200"/>
        </a:p>
      </dsp:txBody>
      <dsp:txXfrm>
        <a:off x="5455928" y="1416679"/>
        <a:ext cx="1095840" cy="334231"/>
      </dsp:txXfrm>
    </dsp:sp>
    <dsp:sp modelId="{438F76F3-F29E-4908-A3AC-02990665E1EA}">
      <dsp:nvSpPr>
        <dsp:cNvPr id="0" name=""/>
        <dsp:cNvSpPr/>
      </dsp:nvSpPr>
      <dsp:spPr>
        <a:xfrm>
          <a:off x="5455928" y="1887890"/>
          <a:ext cx="1095840" cy="334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/>
            <a:t>財務部經理</a:t>
          </a:r>
        </a:p>
      </dsp:txBody>
      <dsp:txXfrm>
        <a:off x="5455928" y="1887890"/>
        <a:ext cx="1095840" cy="334231"/>
      </dsp:txXfrm>
    </dsp:sp>
    <dsp:sp modelId="{41A20245-184C-4803-9722-E8D644DE8E53}">
      <dsp:nvSpPr>
        <dsp:cNvPr id="0" name=""/>
        <dsp:cNvSpPr/>
      </dsp:nvSpPr>
      <dsp:spPr>
        <a:xfrm>
          <a:off x="5455928" y="2359101"/>
          <a:ext cx="1095840" cy="334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會計師</a:t>
          </a:r>
        </a:p>
      </dsp:txBody>
      <dsp:txXfrm>
        <a:off x="5455928" y="2359101"/>
        <a:ext cx="1095840" cy="334231"/>
      </dsp:txXfrm>
    </dsp:sp>
    <dsp:sp modelId="{43D5AF2A-5B5E-4243-AF17-BE57453745A3}">
      <dsp:nvSpPr>
        <dsp:cNvPr id="0" name=""/>
        <dsp:cNvSpPr/>
      </dsp:nvSpPr>
      <dsp:spPr>
        <a:xfrm>
          <a:off x="4140920" y="3532518"/>
          <a:ext cx="1095840" cy="334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政府機構</a:t>
          </a:r>
        </a:p>
      </dsp:txBody>
      <dsp:txXfrm>
        <a:off x="4140920" y="3532518"/>
        <a:ext cx="1095840" cy="334231"/>
      </dsp:txXfrm>
    </dsp:sp>
    <dsp:sp modelId="{9992A27A-37D7-485A-AADA-44D2EE198A70}">
      <dsp:nvSpPr>
        <dsp:cNvPr id="0" name=""/>
        <dsp:cNvSpPr/>
      </dsp:nvSpPr>
      <dsp:spPr>
        <a:xfrm>
          <a:off x="5455928" y="2830312"/>
          <a:ext cx="1352551" cy="472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初等、普考、高考</a:t>
          </a:r>
          <a:endParaRPr lang="en-US" altLang="zh-TW" sz="1200" kern="120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─會計</a:t>
          </a:r>
        </a:p>
      </dsp:txBody>
      <dsp:txXfrm>
        <a:off x="5455928" y="2830312"/>
        <a:ext cx="1352551" cy="472128"/>
      </dsp:txXfrm>
    </dsp:sp>
    <dsp:sp modelId="{63987A63-1C68-4A99-8D1A-646F4661236A}">
      <dsp:nvSpPr>
        <dsp:cNvPr id="0" name=""/>
        <dsp:cNvSpPr/>
      </dsp:nvSpPr>
      <dsp:spPr>
        <a:xfrm>
          <a:off x="5455928" y="3439421"/>
          <a:ext cx="1355970" cy="543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關務特考</a:t>
          </a:r>
          <a:r>
            <a:rPr lang="en-US" altLang="zh-TW" sz="1200" kern="1200"/>
            <a:t>3</a:t>
          </a:r>
          <a:r>
            <a:rPr lang="zh-TW" altLang="en-US" sz="1200" kern="1200"/>
            <a:t>、</a:t>
          </a:r>
          <a:r>
            <a:rPr lang="en-US" altLang="zh-TW" sz="1200" kern="1200"/>
            <a:t>4</a:t>
          </a:r>
          <a:r>
            <a:rPr lang="zh-TW" altLang="en-US" sz="1200" kern="1200"/>
            <a:t>等</a:t>
          </a:r>
          <a:endParaRPr lang="en-US" altLang="zh-TW" sz="1200" kern="120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─關務會計</a:t>
          </a:r>
        </a:p>
      </dsp:txBody>
      <dsp:txXfrm>
        <a:off x="5455928" y="3439421"/>
        <a:ext cx="1355970" cy="543957"/>
      </dsp:txXfrm>
    </dsp:sp>
    <dsp:sp modelId="{13AEA18F-F8A2-4EF7-85D6-3AD8D9C44A57}">
      <dsp:nvSpPr>
        <dsp:cNvPr id="0" name=""/>
        <dsp:cNvSpPr/>
      </dsp:nvSpPr>
      <dsp:spPr>
        <a:xfrm>
          <a:off x="5455928" y="4120359"/>
          <a:ext cx="1551336" cy="4485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地方特考</a:t>
          </a:r>
          <a:r>
            <a:rPr lang="en-US" altLang="zh-TW" sz="1200" kern="1200"/>
            <a:t>3</a:t>
          </a:r>
          <a:r>
            <a:rPr lang="zh-TW" altLang="en-US" sz="1200" kern="1200"/>
            <a:t>、</a:t>
          </a:r>
          <a:r>
            <a:rPr lang="en-US" altLang="zh-TW" sz="1200" kern="1200"/>
            <a:t>4</a:t>
          </a:r>
          <a:r>
            <a:rPr lang="zh-TW" altLang="en-US" sz="1200" kern="1200"/>
            <a:t>、</a:t>
          </a:r>
          <a:r>
            <a:rPr lang="en-US" altLang="zh-TW" sz="1200" kern="1200"/>
            <a:t>5</a:t>
          </a:r>
          <a:r>
            <a:rPr lang="zh-TW" altLang="en-US" sz="1200" kern="1200"/>
            <a:t>等</a:t>
          </a:r>
          <a:endParaRPr lang="en-US" altLang="zh-TW" sz="1200" kern="120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─會計</a:t>
          </a:r>
        </a:p>
      </dsp:txBody>
      <dsp:txXfrm>
        <a:off x="5455928" y="4120359"/>
        <a:ext cx="1551336" cy="448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AE440-8C1D-4764-97B9-E4DA3F9E232C}">
      <dsp:nvSpPr>
        <dsp:cNvPr id="0" name=""/>
        <dsp:cNvSpPr/>
      </dsp:nvSpPr>
      <dsp:spPr>
        <a:xfrm>
          <a:off x="5527" y="2516877"/>
          <a:ext cx="1563593" cy="358411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財務專業</a:t>
          </a:r>
        </a:p>
      </dsp:txBody>
      <dsp:txXfrm>
        <a:off x="16024" y="2527374"/>
        <a:ext cx="1542599" cy="337417"/>
      </dsp:txXfrm>
    </dsp:sp>
    <dsp:sp modelId="{C6CD802E-C25D-4376-B58A-45D32FC76C4F}">
      <dsp:nvSpPr>
        <dsp:cNvPr id="0" name=""/>
        <dsp:cNvSpPr/>
      </dsp:nvSpPr>
      <dsp:spPr>
        <a:xfrm rot="19522524">
          <a:off x="1451387" y="2291869"/>
          <a:ext cx="1329521" cy="52998"/>
        </a:xfrm>
        <a:custGeom>
          <a:avLst/>
          <a:gdLst/>
          <a:ahLst/>
          <a:cxnLst/>
          <a:rect l="0" t="0" r="0" b="0"/>
          <a:pathLst>
            <a:path>
              <a:moveTo>
                <a:pt x="0" y="26499"/>
              </a:moveTo>
              <a:lnTo>
                <a:pt x="1329521" y="264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82909" y="2285130"/>
        <a:ext cx="66476" cy="66476"/>
      </dsp:txXfrm>
    </dsp:sp>
    <dsp:sp modelId="{F0788FD6-3C53-47A2-B4E1-23E1DB7026E6}">
      <dsp:nvSpPr>
        <dsp:cNvPr id="0" name=""/>
        <dsp:cNvSpPr/>
      </dsp:nvSpPr>
      <dsp:spPr>
        <a:xfrm>
          <a:off x="2663174" y="1761447"/>
          <a:ext cx="1563593" cy="358411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企業</a:t>
          </a:r>
        </a:p>
      </dsp:txBody>
      <dsp:txXfrm>
        <a:off x="2673671" y="1771944"/>
        <a:ext cx="1542599" cy="337417"/>
      </dsp:txXfrm>
    </dsp:sp>
    <dsp:sp modelId="{5D6A8345-4B3A-4F87-87D9-9A5FC5A5C94A}">
      <dsp:nvSpPr>
        <dsp:cNvPr id="0" name=""/>
        <dsp:cNvSpPr/>
      </dsp:nvSpPr>
      <dsp:spPr>
        <a:xfrm rot="19334479">
          <a:off x="4081878" y="1490468"/>
          <a:ext cx="1383832" cy="52998"/>
        </a:xfrm>
        <a:custGeom>
          <a:avLst/>
          <a:gdLst/>
          <a:ahLst/>
          <a:cxnLst/>
          <a:rect l="0" t="0" r="0" b="0"/>
          <a:pathLst>
            <a:path>
              <a:moveTo>
                <a:pt x="0" y="26499"/>
              </a:moveTo>
              <a:lnTo>
                <a:pt x="1383832" y="264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739198" y="1482371"/>
        <a:ext cx="69191" cy="69191"/>
      </dsp:txXfrm>
    </dsp:sp>
    <dsp:sp modelId="{8AACE6EF-9012-4BC3-9466-468765CF171D}">
      <dsp:nvSpPr>
        <dsp:cNvPr id="0" name=""/>
        <dsp:cNvSpPr/>
      </dsp:nvSpPr>
      <dsp:spPr>
        <a:xfrm>
          <a:off x="5320821" y="914075"/>
          <a:ext cx="1563593" cy="358411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證券商承銷人員</a:t>
          </a:r>
        </a:p>
      </dsp:txBody>
      <dsp:txXfrm>
        <a:off x="5331318" y="924572"/>
        <a:ext cx="1542599" cy="337417"/>
      </dsp:txXfrm>
    </dsp:sp>
    <dsp:sp modelId="{C4EB6CF8-ECF6-47DF-BCED-A2400CDD5BD8}">
      <dsp:nvSpPr>
        <dsp:cNvPr id="0" name=""/>
        <dsp:cNvSpPr/>
      </dsp:nvSpPr>
      <dsp:spPr>
        <a:xfrm rot="20727399">
          <a:off x="4208659" y="1772241"/>
          <a:ext cx="1130269" cy="52998"/>
        </a:xfrm>
        <a:custGeom>
          <a:avLst/>
          <a:gdLst/>
          <a:ahLst/>
          <a:cxnLst/>
          <a:rect l="0" t="0" r="0" b="0"/>
          <a:pathLst>
            <a:path>
              <a:moveTo>
                <a:pt x="0" y="26499"/>
              </a:moveTo>
              <a:lnTo>
                <a:pt x="1130269" y="264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745537" y="1770484"/>
        <a:ext cx="56513" cy="56513"/>
      </dsp:txXfrm>
    </dsp:sp>
    <dsp:sp modelId="{DB1C0D0F-FCC3-425E-B114-CA5DD82CAF9D}">
      <dsp:nvSpPr>
        <dsp:cNvPr id="0" name=""/>
        <dsp:cNvSpPr/>
      </dsp:nvSpPr>
      <dsp:spPr>
        <a:xfrm>
          <a:off x="5320821" y="1477622"/>
          <a:ext cx="1563593" cy="358411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證券投資分析師</a:t>
          </a:r>
        </a:p>
      </dsp:txBody>
      <dsp:txXfrm>
        <a:off x="5331318" y="1488119"/>
        <a:ext cx="1542599" cy="337417"/>
      </dsp:txXfrm>
    </dsp:sp>
    <dsp:sp modelId="{7546854F-B83A-45F8-97F8-C8BB61BA5F64}">
      <dsp:nvSpPr>
        <dsp:cNvPr id="0" name=""/>
        <dsp:cNvSpPr/>
      </dsp:nvSpPr>
      <dsp:spPr>
        <a:xfrm rot="885051">
          <a:off x="4208124" y="2058182"/>
          <a:ext cx="1131339" cy="52998"/>
        </a:xfrm>
        <a:custGeom>
          <a:avLst/>
          <a:gdLst/>
          <a:ahLst/>
          <a:cxnLst/>
          <a:rect l="0" t="0" r="0" b="0"/>
          <a:pathLst>
            <a:path>
              <a:moveTo>
                <a:pt x="0" y="26499"/>
              </a:moveTo>
              <a:lnTo>
                <a:pt x="1131339" y="264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745511" y="2056398"/>
        <a:ext cx="56566" cy="56566"/>
      </dsp:txXfrm>
    </dsp:sp>
    <dsp:sp modelId="{E1166458-188F-4F72-8447-B2BB2C06983D}">
      <dsp:nvSpPr>
        <dsp:cNvPr id="0" name=""/>
        <dsp:cNvSpPr/>
      </dsp:nvSpPr>
      <dsp:spPr>
        <a:xfrm>
          <a:off x="5320821" y="2041169"/>
          <a:ext cx="1575628" cy="375082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基金經理人</a:t>
          </a:r>
        </a:p>
      </dsp:txBody>
      <dsp:txXfrm>
        <a:off x="5331807" y="2052155"/>
        <a:ext cx="1553656" cy="353110"/>
      </dsp:txXfrm>
    </dsp:sp>
    <dsp:sp modelId="{6E278E7B-E7F7-44E5-9414-FECD5364EAE7}">
      <dsp:nvSpPr>
        <dsp:cNvPr id="0" name=""/>
        <dsp:cNvSpPr/>
      </dsp:nvSpPr>
      <dsp:spPr>
        <a:xfrm rot="2277828">
          <a:off x="4079950" y="2340982"/>
          <a:ext cx="1387688" cy="52998"/>
        </a:xfrm>
        <a:custGeom>
          <a:avLst/>
          <a:gdLst/>
          <a:ahLst/>
          <a:cxnLst/>
          <a:rect l="0" t="0" r="0" b="0"/>
          <a:pathLst>
            <a:path>
              <a:moveTo>
                <a:pt x="0" y="26499"/>
              </a:moveTo>
              <a:lnTo>
                <a:pt x="1387688" y="264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39102" y="2332788"/>
        <a:ext cx="69384" cy="69384"/>
      </dsp:txXfrm>
    </dsp:sp>
    <dsp:sp modelId="{590F3765-BDCB-44B4-96B7-770A7B75A403}">
      <dsp:nvSpPr>
        <dsp:cNvPr id="0" name=""/>
        <dsp:cNvSpPr/>
      </dsp:nvSpPr>
      <dsp:spPr>
        <a:xfrm>
          <a:off x="5320821" y="2621386"/>
          <a:ext cx="1585584" cy="34584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財務部經理</a:t>
          </a:r>
        </a:p>
      </dsp:txBody>
      <dsp:txXfrm>
        <a:off x="5330950" y="2631515"/>
        <a:ext cx="1565326" cy="325585"/>
      </dsp:txXfrm>
    </dsp:sp>
    <dsp:sp modelId="{C55CAD2B-40EF-4693-9978-C4757287F940}">
      <dsp:nvSpPr>
        <dsp:cNvPr id="0" name=""/>
        <dsp:cNvSpPr/>
      </dsp:nvSpPr>
      <dsp:spPr>
        <a:xfrm rot="2077476">
          <a:off x="1451387" y="3047299"/>
          <a:ext cx="1329521" cy="52998"/>
        </a:xfrm>
        <a:custGeom>
          <a:avLst/>
          <a:gdLst/>
          <a:ahLst/>
          <a:cxnLst/>
          <a:rect l="0" t="0" r="0" b="0"/>
          <a:pathLst>
            <a:path>
              <a:moveTo>
                <a:pt x="0" y="26499"/>
              </a:moveTo>
              <a:lnTo>
                <a:pt x="1329521" y="264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82909" y="3040560"/>
        <a:ext cx="66476" cy="66476"/>
      </dsp:txXfrm>
    </dsp:sp>
    <dsp:sp modelId="{4EE610AA-AC64-496D-9756-CFFCBD18EF34}">
      <dsp:nvSpPr>
        <dsp:cNvPr id="0" name=""/>
        <dsp:cNvSpPr/>
      </dsp:nvSpPr>
      <dsp:spPr>
        <a:xfrm>
          <a:off x="2663174" y="3272307"/>
          <a:ext cx="1563593" cy="358411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政府機關</a:t>
          </a:r>
        </a:p>
      </dsp:txBody>
      <dsp:txXfrm>
        <a:off x="2673671" y="3282804"/>
        <a:ext cx="1542599" cy="337417"/>
      </dsp:txXfrm>
    </dsp:sp>
    <dsp:sp modelId="{3AE18EB1-5FC5-4EC2-A4D1-D6F636582EDA}">
      <dsp:nvSpPr>
        <dsp:cNvPr id="0" name=""/>
        <dsp:cNvSpPr/>
      </dsp:nvSpPr>
      <dsp:spPr>
        <a:xfrm>
          <a:off x="4226768" y="3425014"/>
          <a:ext cx="1094053" cy="52998"/>
        </a:xfrm>
        <a:custGeom>
          <a:avLst/>
          <a:gdLst/>
          <a:ahLst/>
          <a:cxnLst/>
          <a:rect l="0" t="0" r="0" b="0"/>
          <a:pathLst>
            <a:path>
              <a:moveTo>
                <a:pt x="0" y="26499"/>
              </a:moveTo>
              <a:lnTo>
                <a:pt x="1094053" y="264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746443" y="3424162"/>
        <a:ext cx="54702" cy="54702"/>
      </dsp:txXfrm>
    </dsp:sp>
    <dsp:sp modelId="{0996D81E-92B2-41B4-8559-BE7F47BDCA8C}">
      <dsp:nvSpPr>
        <dsp:cNvPr id="0" name=""/>
        <dsp:cNvSpPr/>
      </dsp:nvSpPr>
      <dsp:spPr>
        <a:xfrm>
          <a:off x="5320821" y="3172365"/>
          <a:ext cx="1646386" cy="558295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高考、普考、初等</a:t>
          </a:r>
          <a:endParaRPr lang="en-US" altLang="zh-TW" sz="12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─金融保險</a:t>
          </a:r>
        </a:p>
      </dsp:txBody>
      <dsp:txXfrm>
        <a:off x="5337173" y="3188717"/>
        <a:ext cx="1613682" cy="525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55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6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90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9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854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213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4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17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6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7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7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89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80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4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70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6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0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o.npic.edu.tw/files/11-1015-2251.php" TargetMode="External"/><Relationship Id="rId2" Type="http://schemas.openxmlformats.org/officeDocument/2006/relationships/hyperlink" Target="http://zh.wikipedia.org/zh-tw/%E6%9C%83%E8%A8%8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華康POP1體W9(P)" panose="040B0900000000000000" pitchFamily="82" charset="-120"/>
                <a:ea typeface="華康POP1體W9(P)" panose="040B0900000000000000" pitchFamily="82" charset="-120"/>
                <a:cs typeface="Times New Roman" panose="02020603050405020304" pitchFamily="18" charset="0"/>
              </a:rPr>
              <a:t>四會一乙</a:t>
            </a:r>
            <a:r>
              <a:rPr lang="en-US" altLang="zh-TW" sz="2400" kern="100" dirty="0">
                <a:latin typeface="華康POP1體W9(P)" panose="040B0900000000000000" pitchFamily="82" charset="-120"/>
                <a:ea typeface="華康POP1體W9(P)" panose="040B0900000000000000" pitchFamily="82" charset="-120"/>
                <a:cs typeface="Times New Roman" panose="02020603050405020304" pitchFamily="18" charset="0"/>
              </a:rPr>
              <a:t> 102404226 </a:t>
            </a:r>
            <a:r>
              <a:rPr lang="zh-TW" altLang="zh-TW" sz="2400" kern="100" dirty="0">
                <a:latin typeface="華康POP1體W9(P)" panose="040B0900000000000000" pitchFamily="82" charset="-120"/>
                <a:ea typeface="華康POP1體W9(P)" panose="040B0900000000000000" pitchFamily="82" charset="-120"/>
                <a:cs typeface="Times New Roman" panose="02020603050405020304" pitchFamily="18" charset="0"/>
              </a:rPr>
              <a:t>郭峯儒</a:t>
            </a:r>
            <a:endParaRPr lang="zh-TW" altLang="zh-TW" sz="1100" kern="100" dirty="0">
              <a:latin typeface="華康POP1體W9(P)" panose="040B0900000000000000" pitchFamily="82" charset="-120"/>
              <a:ea typeface="華康POP1體W9(P)" panose="040B0900000000000000" pitchFamily="82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45412" y="2000980"/>
            <a:ext cx="7109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探索會計專業的出路</a:t>
            </a:r>
          </a:p>
        </p:txBody>
      </p:sp>
    </p:spTree>
    <p:extLst>
      <p:ext uri="{BB962C8B-B14F-4D97-AF65-F5344CB8AC3E}">
        <p14:creationId xmlns:p14="http://schemas.microsoft.com/office/powerpoint/2010/main" val="2235871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961409"/>
            <a:ext cx="9601196" cy="292485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zh-TW" altLang="zh-TW" dirty="0" smtClean="0"/>
              <a:t>我們</a:t>
            </a:r>
            <a:r>
              <a:rPr lang="zh-TW" altLang="zh-TW" dirty="0"/>
              <a:t>可以發現會計系畢業後還是有多元發展的可能，不管是升學還是就業都有相當好的發展，所以也不用太擔心會計系畢業後沒有發展的可能。我們以上面的就業發展分析得下表</a:t>
            </a:r>
            <a:r>
              <a:rPr lang="en-US" altLang="zh-TW" dirty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762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155546"/>
              </p:ext>
            </p:extLst>
          </p:nvPr>
        </p:nvGraphicFramePr>
        <p:xfrm>
          <a:off x="1295403" y="2649684"/>
          <a:ext cx="6206834" cy="317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7637318" y="3299844"/>
            <a:ext cx="35848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zh-TW" altLang="zh-TW" kern="100" dirty="0" smtClean="0">
                <a:latin typeface="+mj-ea"/>
                <a:ea typeface="+mj-ea"/>
                <a:cs typeface="Times New Roman" panose="02020603050405020304" pitchFamily="18" charset="0"/>
              </a:rPr>
              <a:t>政府</a:t>
            </a:r>
            <a:r>
              <a:rPr lang="zh-TW" altLang="zh-TW" kern="100" dirty="0">
                <a:latin typeface="+mj-ea"/>
                <a:ea typeface="+mj-ea"/>
                <a:cs typeface="Times New Roman" panose="02020603050405020304" pitchFamily="18" charset="0"/>
              </a:rPr>
              <a:t>機構的職種眾多，但企業也不少</a:t>
            </a:r>
            <a:r>
              <a:rPr lang="en-US" altLang="zh-TW" kern="1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latin typeface="+mj-ea"/>
                <a:ea typeface="+mj-ea"/>
                <a:cs typeface="Times New Roman" panose="02020603050405020304" pitchFamily="18" charset="0"/>
              </a:rPr>
              <a:t>僅止於以上面所列為主，其他沒有提到的職位不再此次報告中。</a:t>
            </a:r>
            <a:r>
              <a:rPr lang="en-US" altLang="zh-TW" kern="1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latin typeface="+mj-ea"/>
                <a:ea typeface="+mj-ea"/>
                <a:cs typeface="Times New Roman" panose="02020603050405020304" pitchFamily="18" charset="0"/>
              </a:rPr>
              <a:t>，而公家機關考試也是現今社會大家所追求的。</a:t>
            </a:r>
          </a:p>
        </p:txBody>
      </p:sp>
    </p:spTree>
    <p:extLst>
      <p:ext uri="{BB962C8B-B14F-4D97-AF65-F5344CB8AC3E}">
        <p14:creationId xmlns:p14="http://schemas.microsoft.com/office/powerpoint/2010/main" val="124110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/>
              <a:t>參考</a:t>
            </a:r>
            <a:r>
              <a:rPr lang="zh-TW" altLang="zh-TW" b="1" dirty="0" smtClean="0"/>
              <a:t>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維基百科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http://zh.wikipedia.org/zh-tw/%E6%9C%83%E8%A8%88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屏東</a:t>
            </a:r>
            <a:r>
              <a:rPr lang="zh-TW" altLang="en-US" dirty="0"/>
              <a:t>商業技術學院 會計系 職涯進路</a:t>
            </a:r>
            <a:r>
              <a:rPr lang="zh-TW" altLang="en-US" dirty="0" smtClean="0"/>
              <a:t>圖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www.acco.npic.edu.tw/files/11-1015-2251.php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8761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931004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zh-TW" altLang="zh-TW" dirty="0" smtClean="0">
                <a:latin typeface="+mj-ea"/>
                <a:ea typeface="+mj-ea"/>
              </a:rPr>
              <a:t>據</a:t>
            </a:r>
            <a:r>
              <a:rPr lang="zh-TW" altLang="zh-TW" dirty="0">
                <a:latin typeface="+mj-ea"/>
                <a:ea typeface="+mj-ea"/>
              </a:rPr>
              <a:t>東漢許慎「說文解字」說明會計一詞為</a:t>
            </a:r>
            <a:r>
              <a:rPr lang="zh-TW" altLang="zh-TW" b="1" dirty="0">
                <a:latin typeface="+mj-ea"/>
                <a:ea typeface="+mj-ea"/>
              </a:rPr>
              <a:t>「零星算之為計，總合算之為會」</a:t>
            </a:r>
            <a:endParaRPr lang="zh-TW" altLang="zh-TW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dirty="0" smtClean="0">
                <a:latin typeface="+mj-ea"/>
                <a:ea typeface="+mj-ea"/>
              </a:rPr>
              <a:t>        </a:t>
            </a:r>
            <a:r>
              <a:rPr lang="zh-TW" altLang="zh-TW" dirty="0" smtClean="0">
                <a:latin typeface="+mj-ea"/>
                <a:ea typeface="+mj-ea"/>
              </a:rPr>
              <a:t>所以</a:t>
            </a:r>
            <a:r>
              <a:rPr lang="zh-TW" altLang="zh-TW" dirty="0">
                <a:latin typeface="+mj-ea"/>
                <a:ea typeface="+mj-ea"/>
              </a:rPr>
              <a:t>會計簡單來說就是對於經濟活動進行記錄、計算、分析，而擔任會計這工作在 現今社會公司中也是一個不可或缺的職位，舉凡只要有經濟活動就需要會計，而會計的學習也不容易，我們也將探討現在習得會計專業之後的出路。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89" y="846665"/>
            <a:ext cx="3122908" cy="15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467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前言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96187" y="2489472"/>
            <a:ext cx="9199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以現在的社會來說，學到會計專業之後有兩大出路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1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、升學，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2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、就業，以下我們就一起來探討。</a:t>
            </a:r>
            <a:endParaRPr kumimoji="0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902257171"/>
              </p:ext>
            </p:extLst>
          </p:nvPr>
        </p:nvGraphicFramePr>
        <p:xfrm>
          <a:off x="3923413" y="3040912"/>
          <a:ext cx="4444409" cy="293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 flipV="1">
            <a:off x="5621274" y="5932342"/>
            <a:ext cx="91996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42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升學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        </a:t>
            </a:r>
            <a:r>
              <a:rPr lang="zh-TW" altLang="zh-TW" dirty="0" smtClean="0"/>
              <a:t>首先</a:t>
            </a:r>
            <a:r>
              <a:rPr lang="zh-TW" altLang="zh-TW" dirty="0"/>
              <a:t>探討的是升學，大學畢業後升學考的就是研究所，以會計學來說</a:t>
            </a:r>
            <a:r>
              <a:rPr lang="zh-TW" altLang="zh-TW" dirty="0" smtClean="0"/>
              <a:t>一般</a:t>
            </a:r>
            <a:r>
              <a:rPr lang="zh-TW" altLang="zh-TW" dirty="0"/>
              <a:t>有：</a:t>
            </a:r>
          </a:p>
          <a:p>
            <a:r>
              <a:rPr lang="zh-TW" altLang="zh-TW" dirty="0"/>
              <a:t>一、會計審計專業─會計研究所</a:t>
            </a:r>
          </a:p>
          <a:p>
            <a:r>
              <a:rPr lang="zh-TW" altLang="zh-TW" dirty="0"/>
              <a:t>二、稅務專業─財政研究所</a:t>
            </a:r>
          </a:p>
          <a:p>
            <a:r>
              <a:rPr lang="zh-TW" altLang="zh-TW" dirty="0"/>
              <a:t>三、會計資訊應用─會計資訊研究所</a:t>
            </a:r>
          </a:p>
          <a:p>
            <a:r>
              <a:rPr lang="zh-TW" altLang="zh-TW" dirty="0"/>
              <a:t>四、財務專業─財會所、財管</a:t>
            </a:r>
            <a:r>
              <a:rPr lang="zh-TW" altLang="zh-TW" dirty="0" smtClean="0"/>
              <a:t>所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88155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就業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733577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zh-TW" altLang="zh-TW" dirty="0" smtClean="0"/>
              <a:t>就業</a:t>
            </a:r>
            <a:r>
              <a:rPr lang="zh-TW" altLang="zh-TW" dirty="0"/>
              <a:t>方面也有多種的選擇，根據不同的會計專業，而從事適當的工作，才能學以致用，一般</a:t>
            </a:r>
            <a:r>
              <a:rPr lang="zh-TW" altLang="zh-TW" dirty="0" smtClean="0"/>
              <a:t>分類</a:t>
            </a:r>
            <a:r>
              <a:rPr lang="zh-TW" altLang="en-US" dirty="0" smtClean="0"/>
              <a:t>有以下四大類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會計</a:t>
            </a:r>
            <a:r>
              <a:rPr lang="zh-TW" altLang="en-US" dirty="0"/>
              <a:t>審計</a:t>
            </a:r>
            <a:r>
              <a:rPr lang="zh-TW" altLang="en-US" dirty="0" smtClean="0"/>
              <a:t>專業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稅務專業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會計</a:t>
            </a:r>
            <a:r>
              <a:rPr lang="zh-TW" altLang="en-US" dirty="0"/>
              <a:t>資訊</a:t>
            </a:r>
            <a:r>
              <a:rPr lang="zh-TW" altLang="en-US" dirty="0" smtClean="0"/>
              <a:t>應用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財務專業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每</a:t>
            </a:r>
            <a:r>
              <a:rPr lang="zh-TW" altLang="en-US" dirty="0"/>
              <a:t>大類又有</a:t>
            </a:r>
            <a:r>
              <a:rPr lang="zh-TW" altLang="en-US" dirty="0" smtClean="0"/>
              <a:t>各種以下的工作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514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3453" y="618260"/>
            <a:ext cx="1787237" cy="14391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就業</a:t>
            </a:r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028276373"/>
              </p:ext>
            </p:extLst>
          </p:nvPr>
        </p:nvGraphicFramePr>
        <p:xfrm>
          <a:off x="1777277" y="1614920"/>
          <a:ext cx="6732877" cy="437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27" y="826632"/>
            <a:ext cx="2507673" cy="1667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464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665019" y="638320"/>
            <a:ext cx="1787525" cy="1439862"/>
          </a:xfrm>
        </p:spPr>
        <p:txBody>
          <a:bodyPr/>
          <a:lstStyle/>
          <a:p>
            <a:r>
              <a:rPr lang="zh-TW" altLang="en-US" dirty="0" smtClean="0"/>
              <a:t>就業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05962"/>
              </p:ext>
            </p:extLst>
          </p:nvPr>
        </p:nvGraphicFramePr>
        <p:xfrm>
          <a:off x="0" y="1069975"/>
          <a:ext cx="9601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50" y="4069828"/>
            <a:ext cx="2668451" cy="193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0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3453" y="618260"/>
            <a:ext cx="1787237" cy="14391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就業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2088572" y="1150794"/>
            <a:ext cx="7117773" cy="4052455"/>
            <a:chOff x="0" y="0"/>
            <a:chExt cx="5334000" cy="2238375"/>
          </a:xfrm>
        </p:grpSpPr>
        <p:sp>
          <p:nvSpPr>
            <p:cNvPr id="4" name="流程圖: 結束點 3"/>
            <p:cNvSpPr/>
            <p:nvPr/>
          </p:nvSpPr>
          <p:spPr>
            <a:xfrm>
              <a:off x="0" y="981075"/>
              <a:ext cx="1276350" cy="419100"/>
            </a:xfrm>
            <a:prstGeom prst="flowChartTermina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200" kern="10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會計資訊應用</a:t>
              </a:r>
            </a:p>
          </p:txBody>
        </p:sp>
        <p:sp>
          <p:nvSpPr>
            <p:cNvPr id="5" name="向右箭號 4"/>
            <p:cNvSpPr/>
            <p:nvPr/>
          </p:nvSpPr>
          <p:spPr>
            <a:xfrm rot="20360465">
              <a:off x="1304925" y="866775"/>
              <a:ext cx="552450" cy="1905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9067">
              <a:off x="1314450" y="1238250"/>
              <a:ext cx="560705" cy="323215"/>
            </a:xfrm>
            <a:prstGeom prst="rect">
              <a:avLst/>
            </a:prstGeom>
            <a:noFill/>
          </p:spPr>
        </p:pic>
        <p:sp>
          <p:nvSpPr>
            <p:cNvPr id="7" name="流程圖: 結束點 6"/>
            <p:cNvSpPr/>
            <p:nvPr/>
          </p:nvSpPr>
          <p:spPr>
            <a:xfrm>
              <a:off x="1924050" y="1257300"/>
              <a:ext cx="1276350" cy="419100"/>
            </a:xfrm>
            <a:prstGeom prst="flowChartTerminator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政府機構</a:t>
              </a:r>
            </a:p>
          </p:txBody>
        </p:sp>
        <p:sp>
          <p:nvSpPr>
            <p:cNvPr id="8" name="流程圖: 結束點 7"/>
            <p:cNvSpPr/>
            <p:nvPr/>
          </p:nvSpPr>
          <p:spPr>
            <a:xfrm>
              <a:off x="1924050" y="619125"/>
              <a:ext cx="1285875" cy="428625"/>
            </a:xfrm>
            <a:prstGeom prst="flowChartTerminator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企業</a:t>
              </a:r>
            </a:p>
          </p:txBody>
        </p:sp>
        <p:sp>
          <p:nvSpPr>
            <p:cNvPr id="9" name="向右箭號 8"/>
            <p:cNvSpPr/>
            <p:nvPr/>
          </p:nvSpPr>
          <p:spPr>
            <a:xfrm rot="20360465">
              <a:off x="3257550" y="495300"/>
              <a:ext cx="552450" cy="19050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0" name="向右箭號 9"/>
            <p:cNvSpPr/>
            <p:nvPr/>
          </p:nvSpPr>
          <p:spPr>
            <a:xfrm>
              <a:off x="3295650" y="819150"/>
              <a:ext cx="552450" cy="19050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1" name="向右箭號 10"/>
            <p:cNvSpPr/>
            <p:nvPr/>
          </p:nvSpPr>
          <p:spPr>
            <a:xfrm rot="1646861">
              <a:off x="3219450" y="1762125"/>
              <a:ext cx="552450" cy="19050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2" name="向右箭號 11"/>
            <p:cNvSpPr/>
            <p:nvPr/>
          </p:nvSpPr>
          <p:spPr>
            <a:xfrm rot="21140148">
              <a:off x="3257550" y="1381125"/>
              <a:ext cx="552450" cy="19050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3" name="流程圖: 程序 12"/>
            <p:cNvSpPr/>
            <p:nvPr/>
          </p:nvSpPr>
          <p:spPr>
            <a:xfrm>
              <a:off x="3905250" y="0"/>
              <a:ext cx="1428750" cy="628650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新細明體" panose="02020500000000000000" pitchFamily="18" charset="-120"/>
                  <a:ea typeface="新細明體" panose="02020500000000000000" pitchFamily="18" charset="-120"/>
                  <a:cs typeface="Times New Roman" panose="02020603050405020304" pitchFamily="18" charset="0"/>
                </a:rPr>
                <a:t>ERP</a:t>
              </a:r>
              <a:r>
                <a:rPr lang="zh-TW" sz="12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新細明體" panose="02020500000000000000" pitchFamily="18" charset="-120"/>
                  <a:cs typeface="Times New Roman" panose="02020603050405020304" pitchFamily="18" charset="0"/>
                </a:rPr>
                <a:t>軟體應用師、</a:t>
              </a:r>
              <a:endParaRPr lang="zh-TW" sz="12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2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新細明體" panose="02020500000000000000" pitchFamily="18" charset="-120"/>
                  <a:cs typeface="Times New Roman" panose="02020603050405020304" pitchFamily="18" charset="0"/>
                </a:rPr>
                <a:t>顧問師、規劃師</a:t>
              </a:r>
              <a:endParaRPr lang="zh-TW" sz="12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4" name="流程圖: 程序 13"/>
            <p:cNvSpPr/>
            <p:nvPr/>
          </p:nvSpPr>
          <p:spPr>
            <a:xfrm>
              <a:off x="3895725" y="723900"/>
              <a:ext cx="1419225" cy="403860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200" kern="1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新細明體" panose="02020500000000000000" pitchFamily="18" charset="-120"/>
                  <a:cs typeface="Times New Roman" panose="02020603050405020304" pitchFamily="18" charset="0"/>
                </a:rPr>
                <a:t>電腦稽核人員</a:t>
              </a:r>
              <a:endParaRPr lang="zh-TW" sz="1200" kern="10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5" name="流程圖: 程序 14"/>
            <p:cNvSpPr/>
            <p:nvPr/>
          </p:nvSpPr>
          <p:spPr>
            <a:xfrm>
              <a:off x="3895725" y="1238250"/>
              <a:ext cx="1419225" cy="371475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200" kern="1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新細明體" panose="02020500000000000000" pitchFamily="18" charset="-120"/>
                  <a:cs typeface="Times New Roman" panose="02020603050405020304" pitchFamily="18" charset="0"/>
                </a:rPr>
                <a:t>會計類</a:t>
              </a:r>
              <a:endParaRPr lang="zh-TW" sz="1200" kern="10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6" name="流程圖: 程序 15"/>
            <p:cNvSpPr/>
            <p:nvPr/>
          </p:nvSpPr>
          <p:spPr>
            <a:xfrm>
              <a:off x="3876675" y="1781175"/>
              <a:ext cx="1438275" cy="4572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lang="zh-TW" sz="12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新細明體" panose="02020500000000000000" pitchFamily="18" charset="-120"/>
                  <a:cs typeface="Times New Roman" panose="02020603050405020304" pitchFamily="18" charset="0"/>
                </a:rPr>
                <a:t>審計類</a:t>
              </a:r>
              <a:endParaRPr lang="zh-TW" sz="12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676" y="4396794"/>
            <a:ext cx="1758391" cy="1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87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3453" y="618260"/>
            <a:ext cx="1787237" cy="14391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就業</a:t>
            </a:r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898423884"/>
              </p:ext>
            </p:extLst>
          </p:nvPr>
        </p:nvGraphicFramePr>
        <p:xfrm>
          <a:off x="1880319" y="810491"/>
          <a:ext cx="6972735" cy="464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544" y="4435170"/>
            <a:ext cx="2024420" cy="169546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58" y="725200"/>
            <a:ext cx="1382968" cy="13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1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1203 L -3.54167E-6 0.01227 C 0.00261 0.01088 0.00547 0.00972 0.00821 0.00833 C 0.00925 0.0081 0.01003 0.00694 0.01107 0.00671 C 0.0142 0.00555 0.01732 0.00555 0.02045 0.00486 C 0.02201 0.00463 0.02344 0.00347 0.025 0.00324 C 0.02709 0.00231 0.02943 0.00208 0.03151 0.00115 C 0.03386 0.00046 0.03581 -0.00162 0.03815 -0.00232 C 0.04987 -0.00625 0.05703 -0.00764 0.06784 -0.00949 C 0.07709 -0.01389 0.06446 -0.0081 0.08099 -0.0132 C 0.0819 -0.01343 0.08282 -0.01459 0.08386 -0.01505 C 0.0849 -0.01551 0.0862 -0.01621 0.0875 -0.01667 C 0.08933 -0.01783 0.09115 -0.01922 0.0931 -0.02037 L 0.09584 -0.02223 C 0.09675 -0.02269 0.09779 -0.02338 0.09857 -0.02408 C 0.10469 -0.02871 0.1017 -0.02685 0.10795 -0.0294 C 0.11368 -0.03496 0.11055 -0.03148 0.11719 -0.04005 L 0.12006 -0.04398 C 0.12292 -0.04306 0.12578 -0.04375 0.12852 -0.04213 C 0.13464 -0.03843 0.13047 -0.03264 0.13594 -0.0257 C 0.13685 -0.02477 0.13789 -0.02361 0.13881 -0.02223 C 0.13972 -0.0206 0.1405 -0.01806 0.14141 -0.01667 C 0.14232 -0.01551 0.14349 -0.01598 0.14427 -0.01505 C 0.14532 -0.01389 0.1461 -0.01227 0.14714 -0.01135 C 0.14805 -0.01065 0.14896 -0.01042 0.14987 -0.00949 C 0.15092 -0.0088 0.1517 -0.00672 0.15274 -0.00602 C 0.15456 -0.0044 0.15651 -0.00371 0.15821 -0.00232 L 0.16289 0.00115 C 0.1711 0.00069 0.17917 0.00092 0.18711 -0.00047 C 0.19089 -0.00116 0.19336 -0.0051 0.19662 -0.00787 C 0.1974 -0.00834 0.19844 -0.00903 0.19922 -0.00949 L 0.20495 -0.01667 C 0.20586 -0.01806 0.20664 -0.01968 0.20769 -0.02037 L 0.21342 -0.02408 L 0.21602 -0.0257 L 0.21888 -0.02778 C 0.22019 -0.0294 0.22136 -0.03148 0.22266 -0.03287 C 0.22344 -0.03403 0.22448 -0.03403 0.22552 -0.03496 C 0.22644 -0.03565 0.22735 -0.03727 0.22813 -0.03843 C 0.22891 -0.04005 0.22917 -0.0426 0.23008 -0.04398 C 0.23086 -0.04514 0.23203 -0.04491 0.23282 -0.0456 C 0.23386 -0.04676 0.23477 -0.04815 0.23568 -0.04931 C 0.23998 -0.04861 0.2444 -0.04838 0.2487 -0.04746 C 0.25365 -0.04653 0.25118 -0.04584 0.25521 -0.04213 C 0.26289 -0.03449 0.25274 -0.04699 0.26081 -0.03658 C 0.26263 -0.02616 0.26029 -0.03565 0.26459 -0.02778 C 0.26537 -0.02616 0.26563 -0.02385 0.26641 -0.02223 C 0.26862 -0.01806 0.27006 -0.01806 0.27292 -0.01667 C 0.27409 -0.01551 0.27539 -0.01412 0.2767 -0.0132 C 0.27917 -0.01111 0.2806 -0.01111 0.28308 -0.00949 C 0.28516 -0.00834 0.28881 -0.00602 0.28881 -0.00556 C 0.29532 -0.00648 0.30196 -0.00625 0.30834 -0.00787 C 0.30951 -0.0081 0.31016 -0.01042 0.3112 -0.01135 C 0.31289 -0.01273 0.31511 -0.01273 0.31667 -0.01505 C 0.31771 -0.01621 0.31862 -0.0176 0.31953 -0.01852 C 0.32071 -0.01991 0.32201 -0.02107 0.32331 -0.02223 C 0.32409 -0.02292 0.32526 -0.02292 0.32618 -0.02408 C 0.328 -0.02616 0.32969 -0.0294 0.33164 -0.03125 C 0.33295 -0.03241 0.33425 -0.03334 0.33542 -0.03496 C 0.33646 -0.03635 0.33711 -0.03866 0.33828 -0.04005 C 0.33894 -0.04121 0.34011 -0.04121 0.34089 -0.04213 C 0.34245 -0.04352 0.34649 -0.04954 0.34753 -0.05116 C 0.34935 -0.05371 0.35105 -0.05695 0.353 -0.05834 L 0.35586 -0.05996 C 0.35808 -0.0588 0.36042 -0.05857 0.36237 -0.05648 C 0.36576 -0.05278 0.36485 -0.04885 0.36615 -0.04398 C 0.36667 -0.04167 0.36758 -0.04028 0.36797 -0.03843 C 0.36967 -0.03195 0.36823 -0.02801 0.37266 -0.02223 C 0.3806 -0.01181 0.37058 -0.02408 0.37826 -0.01667 C 0.37917 -0.01598 0.37995 -0.01343 0.38112 -0.0132 C 0.38972 -0.01135 0.39844 -0.01204 0.40717 -0.01135 C 0.41602 -0.00556 0.41198 -0.00764 0.43047 -0.01135 C 0.4323 -0.01181 0.43607 -0.01505 0.43607 -0.01482 C 0.43789 -0.0176 0.43998 -0.01922 0.44154 -0.02223 C 0.44258 -0.02408 0.44349 -0.02616 0.4444 -0.02778 C 0.4461 -0.0301 0.44818 -0.03241 0.45 -0.03496 C 0.45105 -0.03588 0.45196 -0.03681 0.45287 -0.03843 C 0.45365 -0.04005 0.45482 -0.04167 0.45573 -0.04398 C 0.45638 -0.0456 0.45664 -0.04792 0.45756 -0.04931 C 0.45847 -0.05139 0.4599 -0.05301 0.4612 -0.05463 C 0.46706 -0.0625 0.46498 -0.06088 0.46967 -0.06343 C 0.47709 -0.06297 0.48464 -0.06297 0.49193 -0.06181 C 0.49323 -0.06158 0.4944 -0.06088 0.49571 -0.05996 C 0.50352 -0.05556 0.49896 -0.05764 0.50599 -0.05278 C 0.51315 -0.04792 0.50951 -0.05185 0.51433 -0.0456 C 0.51485 -0.04398 0.5155 -0.04167 0.51615 -0.04005 C 0.51784 -0.03658 0.52175 -0.0294 0.52175 -0.02917 C 0.52487 -0.01111 0.52071 -0.03727 0.52175 0.01041 C 0.52188 0.01412 0.52266 0.01782 0.52357 0.02106 C 0.52435 0.02291 0.52539 0.02384 0.52644 0.02453 C 0.52904 0.02685 0.53581 0.02777 0.53763 0.02824 C 0.5392 0.0287 0.54063 0.02963 0.54219 0.03009 C 0.54297 0.03171 0.54336 0.03402 0.54414 0.03541 C 0.54597 0.03889 0.54753 0.03958 0.54974 0.04097 C 0.55209 0.0544 0.54896 0.03796 0.55248 0.05162 C 0.55287 0.0537 0.55313 0.05555 0.55352 0.05717 C 0.55821 0.07546 0.55235 0.04791 0.55717 0.0699 C 0.55834 0.07453 0.55847 0.07893 0.55899 0.08426 C 0.55873 0.09375 0.5586 0.10347 0.55821 0.11319 C 0.55769 0.12245 0.5573 0.11805 0.55534 0.12569 C 0.55157 0.14074 0.55795 0.12106 0.55248 0.13657 C 0.55222 0.13842 0.55209 0.14004 0.5517 0.14213 C 0.55105 0.14398 0.54883 0.14629 0.54974 0.14722 C 0.55248 0.15069 0.55599 0.14953 0.55899 0.15092 L 0.56276 0.15277 C 0.57396 0.16365 0.56003 0.14977 0.56927 0.15995 C 0.57539 0.16666 0.57123 0.16018 0.57865 0.17083 C 0.57982 0.17268 0.58112 0.17453 0.58243 0.17615 C 0.58425 0.1787 0.58789 0.18333 0.58789 0.18356 C 0.5892 0.18842 0.59089 0.19282 0.59167 0.19791 C 0.59388 0.21481 0.59232 0.20787 0.59532 0.21944 C 0.59584 0.22315 0.5961 0.22662 0.59636 0.23032 C 0.59662 0.23333 0.59727 0.23634 0.59727 0.23935 C 0.59727 0.24791 0.59688 0.25625 0.59636 0.26481 C 0.59623 0.26666 0.59558 0.26828 0.59532 0.2699 C 0.59506 0.27291 0.59493 0.27592 0.59453 0.27893 C 0.59427 0.28102 0.59375 0.28264 0.59349 0.28449 C 0.59297 0.28889 0.5918 0.29953 0.59076 0.30254 C 0.58815 0.31018 0.5875 0.31342 0.58425 0.31875 C 0.58334 0.32014 0.58243 0.32129 0.58138 0.32222 C 0.58308 0.33171 0.58112 0.32453 0.58516 0.33148 C 0.5948 0.34791 0.58724 0.33773 0.59349 0.34583 C 0.59453 0.34838 0.59636 0.35277 0.59636 0.35671 C 0.59636 0.36041 0.59584 0.37129 0.59453 0.37662 C 0.59388 0.37847 0.59323 0.37986 0.59271 0.38194 C 0.59167 0.38495 0.59076 0.38796 0.58985 0.39097 C 0.58815 0.41389 0.59037 0.39583 0.58698 0.40879 C 0.58646 0.41088 0.58646 0.41273 0.58607 0.41435 C 0.5849 0.41828 0.5836 0.42152 0.58243 0.425 L 0.5806 0.43055 L 0.57774 0.47592 " pathEditMode="relative" rAng="0" ptsTypes="AAAAAAAAAAAAAAAAAAAAAAAAAAAAAAAAAAAAAAAAAAAAAAAA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7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176</TotalTime>
  <Words>521</Words>
  <Application>Microsoft Office PowerPoint</Application>
  <PresentationFormat>寬螢幕</PresentationFormat>
  <Paragraphs>82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華康POP1體W9(P)</vt:lpstr>
      <vt:lpstr>微軟正黑體</vt:lpstr>
      <vt:lpstr>新細明體</vt:lpstr>
      <vt:lpstr>Arial</vt:lpstr>
      <vt:lpstr>Calibri</vt:lpstr>
      <vt:lpstr>Garamond</vt:lpstr>
      <vt:lpstr>Times New Roman</vt:lpstr>
      <vt:lpstr>有機</vt:lpstr>
      <vt:lpstr>PowerPoint 簡報</vt:lpstr>
      <vt:lpstr>前言</vt:lpstr>
      <vt:lpstr>前言</vt:lpstr>
      <vt:lpstr>升學</vt:lpstr>
      <vt:lpstr>就業</vt:lpstr>
      <vt:lpstr>PowerPoint 簡報</vt:lpstr>
      <vt:lpstr>就業</vt:lpstr>
      <vt:lpstr>PowerPoint 簡報</vt:lpstr>
      <vt:lpstr>PowerPoint 簡報</vt:lpstr>
      <vt:lpstr>結論</vt:lpstr>
      <vt:lpstr>結論</vt:lpstr>
      <vt:lpstr>參考資料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郭峯儒</dc:creator>
  <cp:lastModifiedBy>郭峯儒</cp:lastModifiedBy>
  <cp:revision>21</cp:revision>
  <dcterms:created xsi:type="dcterms:W3CDTF">2013-09-25T12:56:52Z</dcterms:created>
  <dcterms:modified xsi:type="dcterms:W3CDTF">2013-09-25T15:53:36Z</dcterms:modified>
</cp:coreProperties>
</file>