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66" r:id="rId4"/>
    <p:sldId id="269" r:id="rId5"/>
    <p:sldId id="267" r:id="rId6"/>
    <p:sldId id="268" r:id="rId7"/>
    <p:sldId id="265" r:id="rId8"/>
    <p:sldId id="257" r:id="rId9"/>
    <p:sldId id="260" r:id="rId10"/>
    <p:sldId id="258" r:id="rId11"/>
    <p:sldId id="259" r:id="rId1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1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D3FBBB-FDCD-4EB2-B33E-375DCD9E67DE}" type="doc">
      <dgm:prSet loTypeId="urn:microsoft.com/office/officeart/2008/layout/SquareAccentList" loCatId="list" qsTypeId="urn:microsoft.com/office/officeart/2005/8/quickstyle/3d4" qsCatId="3D" csTypeId="urn:microsoft.com/office/officeart/2005/8/colors/colorful5" csCatId="colorful" phldr="1"/>
      <dgm:spPr/>
      <dgm:t>
        <a:bodyPr/>
        <a:lstStyle/>
        <a:p>
          <a:endParaRPr lang="zh-TW" altLang="en-US"/>
        </a:p>
      </dgm:t>
    </dgm:pt>
    <dgm:pt modelId="{B56418CB-754A-4593-A3A6-52C5276F48D2}">
      <dgm:prSet phldrT="[文字]"/>
      <dgm:spPr/>
      <dgm:t>
        <a:bodyPr/>
        <a:lstStyle/>
        <a:p>
          <a:r>
            <a:rPr lang="zh-TW"/>
            <a:t>票種</a:t>
          </a:r>
          <a:endParaRPr lang="zh-TW" altLang="en-US"/>
        </a:p>
      </dgm:t>
    </dgm:pt>
    <dgm:pt modelId="{3F843AA8-8131-499E-A0B3-630DB1343706}" type="parTrans" cxnId="{CF3E9A45-DF8F-4F88-A1E5-EA150D7D7923}">
      <dgm:prSet/>
      <dgm:spPr/>
      <dgm:t>
        <a:bodyPr/>
        <a:lstStyle/>
        <a:p>
          <a:endParaRPr lang="zh-TW" altLang="en-US"/>
        </a:p>
      </dgm:t>
    </dgm:pt>
    <dgm:pt modelId="{54C89C37-4667-4D72-967B-F8EBDFBCE58C}" type="sibTrans" cxnId="{CF3E9A45-DF8F-4F88-A1E5-EA150D7D7923}">
      <dgm:prSet/>
      <dgm:spPr/>
      <dgm:t>
        <a:bodyPr/>
        <a:lstStyle/>
        <a:p>
          <a:endParaRPr lang="zh-TW" altLang="en-US"/>
        </a:p>
      </dgm:t>
    </dgm:pt>
    <dgm:pt modelId="{01F9B1FB-5EC3-4E0B-A009-4A74FEDED278}">
      <dgm:prSet phldrT="[文字]"/>
      <dgm:spPr/>
      <dgm:t>
        <a:bodyPr/>
        <a:lstStyle/>
        <a:p>
          <a:r>
            <a:rPr lang="zh-TW"/>
            <a:t>全票</a:t>
          </a:r>
          <a:r>
            <a:rPr lang="en-US"/>
            <a:t>/</a:t>
          </a:r>
          <a:r>
            <a:rPr lang="zh-TW"/>
            <a:t>假日</a:t>
          </a:r>
          <a:endParaRPr lang="zh-TW" altLang="en-US"/>
        </a:p>
      </dgm:t>
    </dgm:pt>
    <dgm:pt modelId="{54389C64-629E-42AE-AD99-540187C1208F}" type="parTrans" cxnId="{2E1DDE29-E1AC-4811-B6ED-0DC6A5D61170}">
      <dgm:prSet/>
      <dgm:spPr/>
      <dgm:t>
        <a:bodyPr/>
        <a:lstStyle/>
        <a:p>
          <a:endParaRPr lang="zh-TW" altLang="en-US"/>
        </a:p>
      </dgm:t>
    </dgm:pt>
    <dgm:pt modelId="{6504E5B1-5EBF-461D-8A3B-A2C2FBAC5C1D}" type="sibTrans" cxnId="{2E1DDE29-E1AC-4811-B6ED-0DC6A5D61170}">
      <dgm:prSet/>
      <dgm:spPr/>
      <dgm:t>
        <a:bodyPr/>
        <a:lstStyle/>
        <a:p>
          <a:endParaRPr lang="zh-TW" altLang="en-US"/>
        </a:p>
      </dgm:t>
    </dgm:pt>
    <dgm:pt modelId="{93C1163B-10B4-466F-91A8-C010BBB3DB57}">
      <dgm:prSet phldrT="[文字]"/>
      <dgm:spPr/>
      <dgm:t>
        <a:bodyPr/>
        <a:lstStyle/>
        <a:p>
          <a:r>
            <a:rPr lang="zh-TW"/>
            <a:t>一般優待票</a:t>
          </a:r>
          <a:endParaRPr lang="zh-TW" altLang="en-US"/>
        </a:p>
      </dgm:t>
    </dgm:pt>
    <dgm:pt modelId="{2950FF89-8F08-4E84-9DB1-4C1B756355F9}" type="parTrans" cxnId="{DDB54555-F68E-4BA6-A9CE-051E9BEEF656}">
      <dgm:prSet/>
      <dgm:spPr/>
      <dgm:t>
        <a:bodyPr/>
        <a:lstStyle/>
        <a:p>
          <a:endParaRPr lang="zh-TW" altLang="en-US"/>
        </a:p>
      </dgm:t>
    </dgm:pt>
    <dgm:pt modelId="{173522AB-30EA-4DBA-B0C9-EC12DA1B5D0D}" type="sibTrans" cxnId="{DDB54555-F68E-4BA6-A9CE-051E9BEEF656}">
      <dgm:prSet/>
      <dgm:spPr/>
      <dgm:t>
        <a:bodyPr/>
        <a:lstStyle/>
        <a:p>
          <a:endParaRPr lang="zh-TW" altLang="en-US"/>
        </a:p>
      </dgm:t>
    </dgm:pt>
    <dgm:pt modelId="{F514A844-824A-47B5-8EF3-E931A086F3E3}">
      <dgm:prSet phldrT="[文字]"/>
      <dgm:spPr/>
      <dgm:t>
        <a:bodyPr/>
        <a:lstStyle/>
        <a:p>
          <a:r>
            <a:rPr lang="zh-TW"/>
            <a:t>半票</a:t>
          </a:r>
          <a:r>
            <a:rPr lang="en-US"/>
            <a:t>		</a:t>
          </a:r>
          <a:endParaRPr lang="zh-TW"/>
        </a:p>
      </dgm:t>
    </dgm:pt>
    <dgm:pt modelId="{A4E39DE8-AA88-4948-85D8-68CFF715E108}" type="parTrans" cxnId="{CD09402F-D923-4C2D-AD2C-AF3355EAEAF0}">
      <dgm:prSet/>
      <dgm:spPr/>
      <dgm:t>
        <a:bodyPr/>
        <a:lstStyle/>
        <a:p>
          <a:endParaRPr lang="zh-TW" altLang="en-US"/>
        </a:p>
      </dgm:t>
    </dgm:pt>
    <dgm:pt modelId="{63A080AD-4F1A-4D17-8704-8F870A622117}" type="sibTrans" cxnId="{CD09402F-D923-4C2D-AD2C-AF3355EAEAF0}">
      <dgm:prSet/>
      <dgm:spPr/>
      <dgm:t>
        <a:bodyPr/>
        <a:lstStyle/>
        <a:p>
          <a:endParaRPr lang="zh-TW" altLang="en-US"/>
        </a:p>
      </dgm:t>
    </dgm:pt>
    <dgm:pt modelId="{4A885DF6-EC18-457A-AC7B-9986697C4120}">
      <dgm:prSet phldrT="[文字]"/>
      <dgm:spPr/>
      <dgm:t>
        <a:bodyPr/>
        <a:lstStyle/>
        <a:p>
          <a:r>
            <a:rPr lang="zh-TW"/>
            <a:t>票價</a:t>
          </a:r>
          <a:endParaRPr lang="zh-TW" altLang="en-US"/>
        </a:p>
      </dgm:t>
    </dgm:pt>
    <dgm:pt modelId="{F21E508F-489E-433A-BE88-515208778DD1}" type="parTrans" cxnId="{67270D20-44B8-4A83-BB96-6565A85833B8}">
      <dgm:prSet/>
      <dgm:spPr/>
      <dgm:t>
        <a:bodyPr/>
        <a:lstStyle/>
        <a:p>
          <a:endParaRPr lang="zh-TW" altLang="en-US"/>
        </a:p>
      </dgm:t>
    </dgm:pt>
    <dgm:pt modelId="{81F9DD5D-9840-41C0-A1A3-E1E95DB442E1}" type="sibTrans" cxnId="{67270D20-44B8-4A83-BB96-6565A85833B8}">
      <dgm:prSet/>
      <dgm:spPr/>
      <dgm:t>
        <a:bodyPr/>
        <a:lstStyle/>
        <a:p>
          <a:endParaRPr lang="zh-TW" altLang="en-US"/>
        </a:p>
      </dgm:t>
    </dgm:pt>
    <dgm:pt modelId="{DB7CC5E7-82F8-4227-9A21-DE7895A6CBC8}">
      <dgm:prSet phldrT="[文字]"/>
      <dgm:spPr/>
      <dgm:t>
        <a:bodyPr/>
        <a:lstStyle/>
        <a:p>
          <a:r>
            <a:rPr lang="en-US"/>
            <a:t>100 </a:t>
          </a:r>
          <a:r>
            <a:rPr lang="zh-TW"/>
            <a:t>元</a:t>
          </a:r>
          <a:endParaRPr lang="zh-TW" altLang="en-US"/>
        </a:p>
      </dgm:t>
    </dgm:pt>
    <dgm:pt modelId="{F19399CD-F91A-4D4D-93F9-F9CFE33162E6}" type="parTrans" cxnId="{5E2AA541-4358-4272-984A-3FDCF5F1865F}">
      <dgm:prSet/>
      <dgm:spPr/>
      <dgm:t>
        <a:bodyPr/>
        <a:lstStyle/>
        <a:p>
          <a:endParaRPr lang="zh-TW" altLang="en-US"/>
        </a:p>
      </dgm:t>
    </dgm:pt>
    <dgm:pt modelId="{B89296C1-9A0E-45D5-B7BD-BE05CF55F469}" type="sibTrans" cxnId="{5E2AA541-4358-4272-984A-3FDCF5F1865F}">
      <dgm:prSet/>
      <dgm:spPr/>
      <dgm:t>
        <a:bodyPr/>
        <a:lstStyle/>
        <a:p>
          <a:endParaRPr lang="zh-TW" altLang="en-US"/>
        </a:p>
      </dgm:t>
    </dgm:pt>
    <dgm:pt modelId="{793C1069-4B54-46DF-9AB3-68FD9119D722}">
      <dgm:prSet phldrT="[文字]"/>
      <dgm:spPr/>
      <dgm:t>
        <a:bodyPr/>
        <a:lstStyle/>
        <a:p>
          <a:r>
            <a:rPr lang="en-US"/>
            <a:t>80 </a:t>
          </a:r>
          <a:r>
            <a:rPr lang="zh-TW"/>
            <a:t>元</a:t>
          </a:r>
          <a:endParaRPr lang="zh-TW" altLang="en-US"/>
        </a:p>
      </dgm:t>
    </dgm:pt>
    <dgm:pt modelId="{6DD519BB-BFFD-482F-A1E7-2D59DBEF4003}" type="parTrans" cxnId="{EB78168C-FD8B-48F5-A732-82FAA0F20D9F}">
      <dgm:prSet/>
      <dgm:spPr/>
      <dgm:t>
        <a:bodyPr/>
        <a:lstStyle/>
        <a:p>
          <a:endParaRPr lang="zh-TW" altLang="en-US"/>
        </a:p>
      </dgm:t>
    </dgm:pt>
    <dgm:pt modelId="{51CF68A1-4666-4A36-ABEE-1A717F4D59B1}" type="sibTrans" cxnId="{EB78168C-FD8B-48F5-A732-82FAA0F20D9F}">
      <dgm:prSet/>
      <dgm:spPr/>
      <dgm:t>
        <a:bodyPr/>
        <a:lstStyle/>
        <a:p>
          <a:endParaRPr lang="zh-TW" altLang="en-US"/>
        </a:p>
      </dgm:t>
    </dgm:pt>
    <dgm:pt modelId="{9E314B6F-829E-410C-8832-5781E88D097E}">
      <dgm:prSet phldrT="[文字]"/>
      <dgm:spPr/>
      <dgm:t>
        <a:bodyPr/>
        <a:lstStyle/>
        <a:p>
          <a:r>
            <a:rPr lang="en-US"/>
            <a:t>50 </a:t>
          </a:r>
          <a:r>
            <a:rPr lang="zh-TW"/>
            <a:t>元</a:t>
          </a:r>
          <a:endParaRPr lang="zh-TW" altLang="en-US"/>
        </a:p>
      </dgm:t>
    </dgm:pt>
    <dgm:pt modelId="{A7B6EBAA-0221-4FEB-A583-E1C0D1010770}" type="parTrans" cxnId="{1EDE96E9-C04A-4560-8734-92AD373D37D7}">
      <dgm:prSet/>
      <dgm:spPr/>
      <dgm:t>
        <a:bodyPr/>
        <a:lstStyle/>
        <a:p>
          <a:endParaRPr lang="zh-TW" altLang="en-US"/>
        </a:p>
      </dgm:t>
    </dgm:pt>
    <dgm:pt modelId="{87CA9756-7103-4E07-A279-2CE1CA29CAC9}" type="sibTrans" cxnId="{1EDE96E9-C04A-4560-8734-92AD373D37D7}">
      <dgm:prSet/>
      <dgm:spPr/>
      <dgm:t>
        <a:bodyPr/>
        <a:lstStyle/>
        <a:p>
          <a:endParaRPr lang="zh-TW" altLang="en-US"/>
        </a:p>
      </dgm:t>
    </dgm:pt>
    <dgm:pt modelId="{2B8076E9-157B-4F44-A769-53B7F8356D95}">
      <dgm:prSet phldrT="[文字]"/>
      <dgm:spPr/>
      <dgm:t>
        <a:bodyPr/>
        <a:lstStyle/>
        <a:p>
          <a:r>
            <a:rPr lang="zh-TW"/>
            <a:t>免票</a:t>
          </a:r>
        </a:p>
      </dgm:t>
    </dgm:pt>
    <dgm:pt modelId="{3803B0A9-1F09-4DC1-86BF-62876BC98DF7}" type="parTrans" cxnId="{1DEDE0FD-C1B0-458B-B292-78D0D3743D67}">
      <dgm:prSet/>
      <dgm:spPr/>
      <dgm:t>
        <a:bodyPr/>
        <a:lstStyle/>
        <a:p>
          <a:endParaRPr lang="zh-TW" altLang="en-US"/>
        </a:p>
      </dgm:t>
    </dgm:pt>
    <dgm:pt modelId="{200110DE-8CCB-475C-AF2D-BA81BE1D7888}" type="sibTrans" cxnId="{1DEDE0FD-C1B0-458B-B292-78D0D3743D67}">
      <dgm:prSet/>
      <dgm:spPr/>
      <dgm:t>
        <a:bodyPr/>
        <a:lstStyle/>
        <a:p>
          <a:endParaRPr lang="zh-TW" altLang="en-US"/>
        </a:p>
      </dgm:t>
    </dgm:pt>
    <dgm:pt modelId="{8FED1D9A-3878-42C1-8581-B7E9316313A8}">
      <dgm:prSet phldrT="[文字]"/>
      <dgm:spPr/>
      <dgm:t>
        <a:bodyPr/>
        <a:lstStyle/>
        <a:p>
          <a:r>
            <a:rPr lang="zh-TW"/>
            <a:t>優待票</a:t>
          </a:r>
          <a:r>
            <a:rPr lang="en-US"/>
            <a:t>	</a:t>
          </a:r>
          <a:endParaRPr lang="zh-TW"/>
        </a:p>
      </dgm:t>
    </dgm:pt>
    <dgm:pt modelId="{2DCBFD7F-8911-413C-9A36-7151D71AE489}" type="parTrans" cxnId="{2EE22322-6C16-4F36-A267-579DEAD67DC4}">
      <dgm:prSet/>
      <dgm:spPr/>
      <dgm:t>
        <a:bodyPr/>
        <a:lstStyle/>
        <a:p>
          <a:endParaRPr lang="zh-TW" altLang="en-US"/>
        </a:p>
      </dgm:t>
    </dgm:pt>
    <dgm:pt modelId="{B067EC15-C18A-48FA-B7C9-21307B96C795}" type="sibTrans" cxnId="{2EE22322-6C16-4F36-A267-579DEAD67DC4}">
      <dgm:prSet/>
      <dgm:spPr/>
      <dgm:t>
        <a:bodyPr/>
        <a:lstStyle/>
        <a:p>
          <a:endParaRPr lang="zh-TW" altLang="en-US"/>
        </a:p>
      </dgm:t>
    </dgm:pt>
    <dgm:pt modelId="{B806AD71-18B7-4364-A86E-75161B62857B}">
      <dgm:prSet phldrT="[文字]"/>
      <dgm:spPr/>
      <dgm:t>
        <a:bodyPr/>
        <a:lstStyle/>
        <a:p>
          <a:r>
            <a:rPr lang="en-US"/>
            <a:t>10 </a:t>
          </a:r>
          <a:r>
            <a:rPr lang="zh-TW"/>
            <a:t>元</a:t>
          </a:r>
          <a:endParaRPr lang="zh-TW" altLang="en-US"/>
        </a:p>
      </dgm:t>
    </dgm:pt>
    <dgm:pt modelId="{E3A5E1C5-EE97-4347-A3E1-A425DAB66DC4}" type="parTrans" cxnId="{631E222A-FC10-42B4-805A-B8AF0082C6DA}">
      <dgm:prSet/>
      <dgm:spPr/>
      <dgm:t>
        <a:bodyPr/>
        <a:lstStyle/>
        <a:p>
          <a:endParaRPr lang="zh-TW" altLang="en-US"/>
        </a:p>
      </dgm:t>
    </dgm:pt>
    <dgm:pt modelId="{C24A2607-AA09-4B5A-8EAE-DE8A5C4523F6}" type="sibTrans" cxnId="{631E222A-FC10-42B4-805A-B8AF0082C6DA}">
      <dgm:prSet/>
      <dgm:spPr/>
      <dgm:t>
        <a:bodyPr/>
        <a:lstStyle/>
        <a:p>
          <a:endParaRPr lang="zh-TW" altLang="en-US"/>
        </a:p>
      </dgm:t>
    </dgm:pt>
    <dgm:pt modelId="{BD67C424-B567-4808-A9A5-477C1584176F}">
      <dgm:prSet phldrT="[文字]"/>
      <dgm:spPr/>
      <dgm:t>
        <a:bodyPr/>
        <a:lstStyle/>
        <a:p>
          <a:r>
            <a:rPr lang="en-US"/>
            <a:t>0 </a:t>
          </a:r>
          <a:r>
            <a:rPr lang="zh-TW"/>
            <a:t>元</a:t>
          </a:r>
          <a:endParaRPr lang="zh-TW" altLang="en-US"/>
        </a:p>
      </dgm:t>
    </dgm:pt>
    <dgm:pt modelId="{8A9116BF-ED0A-4433-9E6E-8D02DBF964FF}" type="parTrans" cxnId="{F0E1B109-FD60-452F-A12A-C86C246B46E9}">
      <dgm:prSet/>
      <dgm:spPr/>
      <dgm:t>
        <a:bodyPr/>
        <a:lstStyle/>
        <a:p>
          <a:endParaRPr lang="zh-TW" altLang="en-US"/>
        </a:p>
      </dgm:t>
    </dgm:pt>
    <dgm:pt modelId="{CEE9100B-AF88-4DAA-BDF3-0FE2BF05202D}" type="sibTrans" cxnId="{F0E1B109-FD60-452F-A12A-C86C246B46E9}">
      <dgm:prSet/>
      <dgm:spPr/>
      <dgm:t>
        <a:bodyPr/>
        <a:lstStyle/>
        <a:p>
          <a:endParaRPr lang="zh-TW" altLang="en-US"/>
        </a:p>
      </dgm:t>
    </dgm:pt>
    <dgm:pt modelId="{2C1F5B92-FE4B-44B2-AC6D-A6262327C1ED}" type="pres">
      <dgm:prSet presAssocID="{E5D3FBBB-FDCD-4EB2-B33E-375DCD9E67DE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F54D5B7F-8C8E-4390-9BEE-795C1978677A}" type="pres">
      <dgm:prSet presAssocID="{B56418CB-754A-4593-A3A6-52C5276F48D2}" presName="root" presStyleCnt="0">
        <dgm:presLayoutVars>
          <dgm:chMax/>
          <dgm:chPref/>
        </dgm:presLayoutVars>
      </dgm:prSet>
      <dgm:spPr/>
    </dgm:pt>
    <dgm:pt modelId="{2A4E2638-CF2D-41D9-9684-6950E99CBFF7}" type="pres">
      <dgm:prSet presAssocID="{B56418CB-754A-4593-A3A6-52C5276F48D2}" presName="rootComposite" presStyleCnt="0">
        <dgm:presLayoutVars/>
      </dgm:prSet>
      <dgm:spPr/>
    </dgm:pt>
    <dgm:pt modelId="{0648FCC7-8B3A-4C63-A895-5EF57B5CCDCD}" type="pres">
      <dgm:prSet presAssocID="{B56418CB-754A-4593-A3A6-52C5276F48D2}" presName="ParentAccent" presStyleLbl="alignNode1" presStyleIdx="0" presStyleCnt="2"/>
      <dgm:spPr>
        <a:solidFill>
          <a:srgbClr val="92D050"/>
        </a:solidFill>
      </dgm:spPr>
      <dgm:t>
        <a:bodyPr/>
        <a:lstStyle/>
        <a:p>
          <a:endParaRPr lang="zh-TW" altLang="en-US"/>
        </a:p>
      </dgm:t>
    </dgm:pt>
    <dgm:pt modelId="{B2D850ED-029D-4057-ABED-E02368B3AFCF}" type="pres">
      <dgm:prSet presAssocID="{B56418CB-754A-4593-A3A6-52C5276F48D2}" presName="ParentSmallAccent" presStyleLbl="fgAcc1" presStyleIdx="0" presStyleCnt="2"/>
      <dgm:spPr/>
    </dgm:pt>
    <dgm:pt modelId="{690C6BE5-0A38-4670-9F6A-01A6C9F83184}" type="pres">
      <dgm:prSet presAssocID="{B56418CB-754A-4593-A3A6-52C5276F48D2}" presName="Parent" presStyleLbl="revTx" presStyleIdx="0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5F2EC76-C30B-4849-904E-AC2D97A10F82}" type="pres">
      <dgm:prSet presAssocID="{B56418CB-754A-4593-A3A6-52C5276F48D2}" presName="childShape" presStyleCnt="0">
        <dgm:presLayoutVars>
          <dgm:chMax val="0"/>
          <dgm:chPref val="0"/>
        </dgm:presLayoutVars>
      </dgm:prSet>
      <dgm:spPr/>
    </dgm:pt>
    <dgm:pt modelId="{E872B2DA-E844-48EE-B2FA-80B650227D5E}" type="pres">
      <dgm:prSet presAssocID="{01F9B1FB-5EC3-4E0B-A009-4A74FEDED278}" presName="childComposite" presStyleCnt="0">
        <dgm:presLayoutVars>
          <dgm:chMax val="0"/>
          <dgm:chPref val="0"/>
        </dgm:presLayoutVars>
      </dgm:prSet>
      <dgm:spPr/>
    </dgm:pt>
    <dgm:pt modelId="{E29B5B3E-EFC8-40F9-B089-B77904ED4FEA}" type="pres">
      <dgm:prSet presAssocID="{01F9B1FB-5EC3-4E0B-A009-4A74FEDED278}" presName="ChildAccent" presStyleLbl="solidFgAcc1" presStyleIdx="0" presStyleCnt="10" custLinFactNeighborX="-1091" custLinFactNeighborY="4568"/>
      <dgm:spPr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86BFD40D-FC3C-43ED-83DE-CE9CF30DBA61}" type="pres">
      <dgm:prSet presAssocID="{01F9B1FB-5EC3-4E0B-A009-4A74FEDED278}" presName="Child" presStyleLbl="revTx" presStyleIdx="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B0C6A8D-0C8C-4825-9EFA-B319044AAF69}" type="pres">
      <dgm:prSet presAssocID="{93C1163B-10B4-466F-91A8-C010BBB3DB57}" presName="childComposite" presStyleCnt="0">
        <dgm:presLayoutVars>
          <dgm:chMax val="0"/>
          <dgm:chPref val="0"/>
        </dgm:presLayoutVars>
      </dgm:prSet>
      <dgm:spPr/>
    </dgm:pt>
    <dgm:pt modelId="{9AB03020-0933-4AB3-BA98-D3A57C61BA49}" type="pres">
      <dgm:prSet presAssocID="{93C1163B-10B4-466F-91A8-C010BBB3DB57}" presName="ChildAccent" presStyleLbl="solidFgAcc1" presStyleIdx="1" presStyleCnt="10" custLinFactNeighborX="-1023" custLinFactNeighborY="9135"/>
      <dgm:spPr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0C0018EC-54D0-4CDD-B073-8D1AAF78CD58}" type="pres">
      <dgm:prSet presAssocID="{93C1163B-10B4-466F-91A8-C010BBB3DB57}" presName="Child" presStyleLbl="revTx" presStyleIdx="2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4A98A9B-C5A3-4E9D-9565-E85022E538F6}" type="pres">
      <dgm:prSet presAssocID="{F514A844-824A-47B5-8EF3-E931A086F3E3}" presName="childComposite" presStyleCnt="0">
        <dgm:presLayoutVars>
          <dgm:chMax val="0"/>
          <dgm:chPref val="0"/>
        </dgm:presLayoutVars>
      </dgm:prSet>
      <dgm:spPr/>
    </dgm:pt>
    <dgm:pt modelId="{B768F872-E07F-4598-925F-C5DA369A7B2C}" type="pres">
      <dgm:prSet presAssocID="{F514A844-824A-47B5-8EF3-E931A086F3E3}" presName="ChildAccent" presStyleLbl="solidFgAcc1" presStyleIdx="2" presStyleCnt="10"/>
      <dgm:spPr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39DD6B68-3EF0-4A2D-A052-31F1CF93A67F}" type="pres">
      <dgm:prSet presAssocID="{F514A844-824A-47B5-8EF3-E931A086F3E3}" presName="Child" presStyleLbl="revTx" presStyleIdx="3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7C2C05-F838-4F66-A633-F71182562017}" type="pres">
      <dgm:prSet presAssocID="{8FED1D9A-3878-42C1-8581-B7E9316313A8}" presName="childComposite" presStyleCnt="0">
        <dgm:presLayoutVars>
          <dgm:chMax val="0"/>
          <dgm:chPref val="0"/>
        </dgm:presLayoutVars>
      </dgm:prSet>
      <dgm:spPr/>
    </dgm:pt>
    <dgm:pt modelId="{7F9E87B2-6173-491E-B52E-D67D012A1CED}" type="pres">
      <dgm:prSet presAssocID="{8FED1D9A-3878-42C1-8581-B7E9316313A8}" presName="ChildAccent" presStyleLbl="solidFgAcc1" presStyleIdx="3" presStyleCnt="10"/>
      <dgm:spPr>
        <a:blipFill rotWithShape="0">
          <a:blip xmlns:r="http://schemas.openxmlformats.org/officeDocument/2006/relationships" r:embed="rId2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4DAA32A7-F5F6-4835-AFE6-8B57991CC877}" type="pres">
      <dgm:prSet presAssocID="{8FED1D9A-3878-42C1-8581-B7E9316313A8}" presName="Child" presStyleLbl="revTx" presStyleIdx="4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ECDB2FB1-4BF1-4A3D-9AEF-BE38A67EF506}" type="pres">
      <dgm:prSet presAssocID="{2B8076E9-157B-4F44-A769-53B7F8356D95}" presName="childComposite" presStyleCnt="0">
        <dgm:presLayoutVars>
          <dgm:chMax val="0"/>
          <dgm:chPref val="0"/>
        </dgm:presLayoutVars>
      </dgm:prSet>
      <dgm:spPr/>
    </dgm:pt>
    <dgm:pt modelId="{78055779-CFA8-4116-A7FC-63B95270CA81}" type="pres">
      <dgm:prSet presAssocID="{2B8076E9-157B-4F44-A769-53B7F8356D95}" presName="ChildAccent" presStyleLbl="solidFgAcc1" presStyleIdx="4" presStyleCnt="10"/>
      <dgm:spPr>
        <a:blipFill rotWithShape="0">
          <a:blip xmlns:r="http://schemas.openxmlformats.org/officeDocument/2006/relationships" r:embed="rId2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</dgm:spPr>
      <dgm:t>
        <a:bodyPr/>
        <a:lstStyle/>
        <a:p>
          <a:endParaRPr lang="zh-TW" altLang="en-US"/>
        </a:p>
      </dgm:t>
    </dgm:pt>
    <dgm:pt modelId="{0833EDC6-BF1A-4A76-95A3-A7A9F0A6D9EF}" type="pres">
      <dgm:prSet presAssocID="{2B8076E9-157B-4F44-A769-53B7F8356D95}" presName="Child" presStyleLbl="revTx" presStyleIdx="5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82427D5-7703-479C-AEB4-2834A902BEBF}" type="pres">
      <dgm:prSet presAssocID="{4A885DF6-EC18-457A-AC7B-9986697C4120}" presName="root" presStyleCnt="0">
        <dgm:presLayoutVars>
          <dgm:chMax/>
          <dgm:chPref/>
        </dgm:presLayoutVars>
      </dgm:prSet>
      <dgm:spPr/>
    </dgm:pt>
    <dgm:pt modelId="{6A4FF791-71CE-432D-986F-5F90C11D5EF3}" type="pres">
      <dgm:prSet presAssocID="{4A885DF6-EC18-457A-AC7B-9986697C4120}" presName="rootComposite" presStyleCnt="0">
        <dgm:presLayoutVars/>
      </dgm:prSet>
      <dgm:spPr/>
    </dgm:pt>
    <dgm:pt modelId="{9406825E-325C-4F88-BF9B-E5375BAD5DBD}" type="pres">
      <dgm:prSet presAssocID="{4A885DF6-EC18-457A-AC7B-9986697C4120}" presName="ParentAccent" presStyleLbl="alignNode1" presStyleIdx="1" presStyleCnt="2"/>
      <dgm:spPr>
        <a:solidFill>
          <a:srgbClr val="F616D6"/>
        </a:solidFill>
      </dgm:spPr>
      <dgm:t>
        <a:bodyPr/>
        <a:lstStyle/>
        <a:p>
          <a:endParaRPr lang="zh-TW" altLang="en-US"/>
        </a:p>
      </dgm:t>
    </dgm:pt>
    <dgm:pt modelId="{F03319AE-E287-41A6-B468-CC7AF8B3C1D8}" type="pres">
      <dgm:prSet presAssocID="{4A885DF6-EC18-457A-AC7B-9986697C4120}" presName="ParentSmallAccent" presStyleLbl="fgAcc1" presStyleIdx="1" presStyleCnt="2"/>
      <dgm:spPr/>
    </dgm:pt>
    <dgm:pt modelId="{BB9ABEC0-16CD-4287-8025-5DEFD08DC0AB}" type="pres">
      <dgm:prSet presAssocID="{4A885DF6-EC18-457A-AC7B-9986697C4120}" presName="Parent" presStyleLbl="revTx" presStyleIdx="6" presStyleCnt="12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F99292E-49E1-406A-8B2A-97E6D2783DC5}" type="pres">
      <dgm:prSet presAssocID="{4A885DF6-EC18-457A-AC7B-9986697C4120}" presName="childShape" presStyleCnt="0">
        <dgm:presLayoutVars>
          <dgm:chMax val="0"/>
          <dgm:chPref val="0"/>
        </dgm:presLayoutVars>
      </dgm:prSet>
      <dgm:spPr/>
    </dgm:pt>
    <dgm:pt modelId="{3788E9D4-007F-43AE-BA64-061E07DAF3D1}" type="pres">
      <dgm:prSet presAssocID="{DB7CC5E7-82F8-4227-9A21-DE7895A6CBC8}" presName="childComposite" presStyleCnt="0">
        <dgm:presLayoutVars>
          <dgm:chMax val="0"/>
          <dgm:chPref val="0"/>
        </dgm:presLayoutVars>
      </dgm:prSet>
      <dgm:spPr/>
    </dgm:pt>
    <dgm:pt modelId="{457A0DDD-196B-4A20-9D6B-7CD7CBB63DF0}" type="pres">
      <dgm:prSet presAssocID="{DB7CC5E7-82F8-4227-9A21-DE7895A6CBC8}" presName="ChildAccent" presStyleLbl="solidFgAcc1" presStyleIdx="5" presStyleCnt="10"/>
      <dgm:spPr/>
    </dgm:pt>
    <dgm:pt modelId="{896C57E3-C932-4FCA-9E2D-C6E6028F5C13}" type="pres">
      <dgm:prSet presAssocID="{DB7CC5E7-82F8-4227-9A21-DE7895A6CBC8}" presName="Child" presStyleLbl="revTx" presStyleIdx="7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346935-EABE-4FA5-BB99-9BAC80501D20}" type="pres">
      <dgm:prSet presAssocID="{793C1069-4B54-46DF-9AB3-68FD9119D722}" presName="childComposite" presStyleCnt="0">
        <dgm:presLayoutVars>
          <dgm:chMax val="0"/>
          <dgm:chPref val="0"/>
        </dgm:presLayoutVars>
      </dgm:prSet>
      <dgm:spPr/>
    </dgm:pt>
    <dgm:pt modelId="{0FCF7EBA-31F5-4582-BFE4-224301AF1A60}" type="pres">
      <dgm:prSet presAssocID="{793C1069-4B54-46DF-9AB3-68FD9119D722}" presName="ChildAccent" presStyleLbl="solidFgAcc1" presStyleIdx="6" presStyleCnt="10"/>
      <dgm:spPr/>
    </dgm:pt>
    <dgm:pt modelId="{5C753524-9205-4EDE-8424-1388987F822B}" type="pres">
      <dgm:prSet presAssocID="{793C1069-4B54-46DF-9AB3-68FD9119D722}" presName="Child" presStyleLbl="revTx" presStyleIdx="8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37C355-300C-40D2-B7FC-E67D564E745A}" type="pres">
      <dgm:prSet presAssocID="{9E314B6F-829E-410C-8832-5781E88D097E}" presName="childComposite" presStyleCnt="0">
        <dgm:presLayoutVars>
          <dgm:chMax val="0"/>
          <dgm:chPref val="0"/>
        </dgm:presLayoutVars>
      </dgm:prSet>
      <dgm:spPr/>
    </dgm:pt>
    <dgm:pt modelId="{6FE9B0E0-9586-4FAC-A8E6-8BB14D808890}" type="pres">
      <dgm:prSet presAssocID="{9E314B6F-829E-410C-8832-5781E88D097E}" presName="ChildAccent" presStyleLbl="solidFgAcc1" presStyleIdx="7" presStyleCnt="10"/>
      <dgm:spPr/>
    </dgm:pt>
    <dgm:pt modelId="{E5BD665C-EF51-4ED0-AB86-4ABEAB14A8CC}" type="pres">
      <dgm:prSet presAssocID="{9E314B6F-829E-410C-8832-5781E88D097E}" presName="Child" presStyleLbl="revTx" presStyleIdx="9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1C92D83-0907-486B-A1BE-935507140621}" type="pres">
      <dgm:prSet presAssocID="{B806AD71-18B7-4364-A86E-75161B62857B}" presName="childComposite" presStyleCnt="0">
        <dgm:presLayoutVars>
          <dgm:chMax val="0"/>
          <dgm:chPref val="0"/>
        </dgm:presLayoutVars>
      </dgm:prSet>
      <dgm:spPr/>
    </dgm:pt>
    <dgm:pt modelId="{1C5DAE54-8321-40B3-BE14-A728D1BEDEF9}" type="pres">
      <dgm:prSet presAssocID="{B806AD71-18B7-4364-A86E-75161B62857B}" presName="ChildAccent" presStyleLbl="solidFgAcc1" presStyleIdx="8" presStyleCnt="10"/>
      <dgm:spPr/>
    </dgm:pt>
    <dgm:pt modelId="{3B28E8D7-38AA-44AA-AB99-238B12524EBC}" type="pres">
      <dgm:prSet presAssocID="{B806AD71-18B7-4364-A86E-75161B62857B}" presName="Child" presStyleLbl="revTx" presStyleIdx="10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10DCB6A-C3D5-4FA7-81CF-216D2E0A606A}" type="pres">
      <dgm:prSet presAssocID="{BD67C424-B567-4808-A9A5-477C1584176F}" presName="childComposite" presStyleCnt="0">
        <dgm:presLayoutVars>
          <dgm:chMax val="0"/>
          <dgm:chPref val="0"/>
        </dgm:presLayoutVars>
      </dgm:prSet>
      <dgm:spPr/>
    </dgm:pt>
    <dgm:pt modelId="{FD55D419-DF63-43DA-BF0D-158593AEA011}" type="pres">
      <dgm:prSet presAssocID="{BD67C424-B567-4808-A9A5-477C1584176F}" presName="ChildAccent" presStyleLbl="solidFgAcc1" presStyleIdx="9" presStyleCnt="10"/>
      <dgm:spPr/>
    </dgm:pt>
    <dgm:pt modelId="{05AE2C71-A58B-4F58-BD9D-12A23912AFA9}" type="pres">
      <dgm:prSet presAssocID="{BD67C424-B567-4808-A9A5-477C1584176F}" presName="Child" presStyleLbl="revTx" presStyleIdx="11" presStyleCnt="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4AD4ED05-6C77-41A3-B347-9088E1E88455}" type="presOf" srcId="{4A885DF6-EC18-457A-AC7B-9986697C4120}" destId="{BB9ABEC0-16CD-4287-8025-5DEFD08DC0AB}" srcOrd="0" destOrd="0" presId="urn:microsoft.com/office/officeart/2008/layout/SquareAccentList"/>
    <dgm:cxn modelId="{1EDE96E9-C04A-4560-8734-92AD373D37D7}" srcId="{4A885DF6-EC18-457A-AC7B-9986697C4120}" destId="{9E314B6F-829E-410C-8832-5781E88D097E}" srcOrd="2" destOrd="0" parTransId="{A7B6EBAA-0221-4FEB-A583-E1C0D1010770}" sibTransId="{87CA9756-7103-4E07-A279-2CE1CA29CAC9}"/>
    <dgm:cxn modelId="{F7A3E1DE-B51C-4C62-AFB6-C98DF599FD6D}" type="presOf" srcId="{B806AD71-18B7-4364-A86E-75161B62857B}" destId="{3B28E8D7-38AA-44AA-AB99-238B12524EBC}" srcOrd="0" destOrd="0" presId="urn:microsoft.com/office/officeart/2008/layout/SquareAccentList"/>
    <dgm:cxn modelId="{8BD7CDEA-2FE2-4294-B182-FA647E4E0974}" type="presOf" srcId="{DB7CC5E7-82F8-4227-9A21-DE7895A6CBC8}" destId="{896C57E3-C932-4FCA-9E2D-C6E6028F5C13}" srcOrd="0" destOrd="0" presId="urn:microsoft.com/office/officeart/2008/layout/SquareAccentList"/>
    <dgm:cxn modelId="{67270D20-44B8-4A83-BB96-6565A85833B8}" srcId="{E5D3FBBB-FDCD-4EB2-B33E-375DCD9E67DE}" destId="{4A885DF6-EC18-457A-AC7B-9986697C4120}" srcOrd="1" destOrd="0" parTransId="{F21E508F-489E-433A-BE88-515208778DD1}" sibTransId="{81F9DD5D-9840-41C0-A1A3-E1E95DB442E1}"/>
    <dgm:cxn modelId="{AE544B00-D184-46BB-95A8-2B54AF4D3784}" type="presOf" srcId="{BD67C424-B567-4808-A9A5-477C1584176F}" destId="{05AE2C71-A58B-4F58-BD9D-12A23912AFA9}" srcOrd="0" destOrd="0" presId="urn:microsoft.com/office/officeart/2008/layout/SquareAccentList"/>
    <dgm:cxn modelId="{EA006B9C-F660-4D34-9605-DF7331BC92E8}" type="presOf" srcId="{B56418CB-754A-4593-A3A6-52C5276F48D2}" destId="{690C6BE5-0A38-4670-9F6A-01A6C9F83184}" srcOrd="0" destOrd="0" presId="urn:microsoft.com/office/officeart/2008/layout/SquareAccentList"/>
    <dgm:cxn modelId="{DDB54555-F68E-4BA6-A9CE-051E9BEEF656}" srcId="{B56418CB-754A-4593-A3A6-52C5276F48D2}" destId="{93C1163B-10B4-466F-91A8-C010BBB3DB57}" srcOrd="1" destOrd="0" parTransId="{2950FF89-8F08-4E84-9DB1-4C1B756355F9}" sibTransId="{173522AB-30EA-4DBA-B0C9-EC12DA1B5D0D}"/>
    <dgm:cxn modelId="{10585089-9641-4423-B091-422EE151374D}" type="presOf" srcId="{8FED1D9A-3878-42C1-8581-B7E9316313A8}" destId="{4DAA32A7-F5F6-4835-AFE6-8B57991CC877}" srcOrd="0" destOrd="0" presId="urn:microsoft.com/office/officeart/2008/layout/SquareAccentList"/>
    <dgm:cxn modelId="{CD09402F-D923-4C2D-AD2C-AF3355EAEAF0}" srcId="{B56418CB-754A-4593-A3A6-52C5276F48D2}" destId="{F514A844-824A-47B5-8EF3-E931A086F3E3}" srcOrd="2" destOrd="0" parTransId="{A4E39DE8-AA88-4948-85D8-68CFF715E108}" sibTransId="{63A080AD-4F1A-4D17-8704-8F870A622117}"/>
    <dgm:cxn modelId="{251FFD25-297F-49C8-99A7-7FE9A5EE5D11}" type="presOf" srcId="{2B8076E9-157B-4F44-A769-53B7F8356D95}" destId="{0833EDC6-BF1A-4A76-95A3-A7A9F0A6D9EF}" srcOrd="0" destOrd="0" presId="urn:microsoft.com/office/officeart/2008/layout/SquareAccentList"/>
    <dgm:cxn modelId="{631E222A-FC10-42B4-805A-B8AF0082C6DA}" srcId="{4A885DF6-EC18-457A-AC7B-9986697C4120}" destId="{B806AD71-18B7-4364-A86E-75161B62857B}" srcOrd="3" destOrd="0" parTransId="{E3A5E1C5-EE97-4347-A3E1-A425DAB66DC4}" sibTransId="{C24A2607-AA09-4B5A-8EAE-DE8A5C4523F6}"/>
    <dgm:cxn modelId="{EB78168C-FD8B-48F5-A732-82FAA0F20D9F}" srcId="{4A885DF6-EC18-457A-AC7B-9986697C4120}" destId="{793C1069-4B54-46DF-9AB3-68FD9119D722}" srcOrd="1" destOrd="0" parTransId="{6DD519BB-BFFD-482F-A1E7-2D59DBEF4003}" sibTransId="{51CF68A1-4666-4A36-ABEE-1A717F4D59B1}"/>
    <dgm:cxn modelId="{A229C3E3-26C8-44B4-8CE8-7BB310CFEBFB}" type="presOf" srcId="{E5D3FBBB-FDCD-4EB2-B33E-375DCD9E67DE}" destId="{2C1F5B92-FE4B-44B2-AC6D-A6262327C1ED}" srcOrd="0" destOrd="0" presId="urn:microsoft.com/office/officeart/2008/layout/SquareAccentList"/>
    <dgm:cxn modelId="{5E2AA541-4358-4272-984A-3FDCF5F1865F}" srcId="{4A885DF6-EC18-457A-AC7B-9986697C4120}" destId="{DB7CC5E7-82F8-4227-9A21-DE7895A6CBC8}" srcOrd="0" destOrd="0" parTransId="{F19399CD-F91A-4D4D-93F9-F9CFE33162E6}" sibTransId="{B89296C1-9A0E-45D5-B7BD-BE05CF55F469}"/>
    <dgm:cxn modelId="{50D6396C-4D1A-4DD5-9AFB-BDD4650E7447}" type="presOf" srcId="{9E314B6F-829E-410C-8832-5781E88D097E}" destId="{E5BD665C-EF51-4ED0-AB86-4ABEAB14A8CC}" srcOrd="0" destOrd="0" presId="urn:microsoft.com/office/officeart/2008/layout/SquareAccentList"/>
    <dgm:cxn modelId="{98A27F74-C30C-4361-B430-9EFE54FEB5BF}" type="presOf" srcId="{01F9B1FB-5EC3-4E0B-A009-4A74FEDED278}" destId="{86BFD40D-FC3C-43ED-83DE-CE9CF30DBA61}" srcOrd="0" destOrd="0" presId="urn:microsoft.com/office/officeart/2008/layout/SquareAccentList"/>
    <dgm:cxn modelId="{2D7BC8FE-F6ED-41D6-98DB-D62E8F4CFC4E}" type="presOf" srcId="{793C1069-4B54-46DF-9AB3-68FD9119D722}" destId="{5C753524-9205-4EDE-8424-1388987F822B}" srcOrd="0" destOrd="0" presId="urn:microsoft.com/office/officeart/2008/layout/SquareAccentList"/>
    <dgm:cxn modelId="{43ABA1E4-E1C8-400E-B070-74DB4D8E78B1}" type="presOf" srcId="{F514A844-824A-47B5-8EF3-E931A086F3E3}" destId="{39DD6B68-3EF0-4A2D-A052-31F1CF93A67F}" srcOrd="0" destOrd="0" presId="urn:microsoft.com/office/officeart/2008/layout/SquareAccentList"/>
    <dgm:cxn modelId="{2EE22322-6C16-4F36-A267-579DEAD67DC4}" srcId="{B56418CB-754A-4593-A3A6-52C5276F48D2}" destId="{8FED1D9A-3878-42C1-8581-B7E9316313A8}" srcOrd="3" destOrd="0" parTransId="{2DCBFD7F-8911-413C-9A36-7151D71AE489}" sibTransId="{B067EC15-C18A-48FA-B7C9-21307B96C795}"/>
    <dgm:cxn modelId="{2E1DDE29-E1AC-4811-B6ED-0DC6A5D61170}" srcId="{B56418CB-754A-4593-A3A6-52C5276F48D2}" destId="{01F9B1FB-5EC3-4E0B-A009-4A74FEDED278}" srcOrd="0" destOrd="0" parTransId="{54389C64-629E-42AE-AD99-540187C1208F}" sibTransId="{6504E5B1-5EBF-461D-8A3B-A2C2FBAC5C1D}"/>
    <dgm:cxn modelId="{84A2E027-402B-4730-B9CA-1CAC03284AA1}" type="presOf" srcId="{93C1163B-10B4-466F-91A8-C010BBB3DB57}" destId="{0C0018EC-54D0-4CDD-B073-8D1AAF78CD58}" srcOrd="0" destOrd="0" presId="urn:microsoft.com/office/officeart/2008/layout/SquareAccentList"/>
    <dgm:cxn modelId="{F0E1B109-FD60-452F-A12A-C86C246B46E9}" srcId="{4A885DF6-EC18-457A-AC7B-9986697C4120}" destId="{BD67C424-B567-4808-A9A5-477C1584176F}" srcOrd="4" destOrd="0" parTransId="{8A9116BF-ED0A-4433-9E6E-8D02DBF964FF}" sibTransId="{CEE9100B-AF88-4DAA-BDF3-0FE2BF05202D}"/>
    <dgm:cxn modelId="{1DEDE0FD-C1B0-458B-B292-78D0D3743D67}" srcId="{B56418CB-754A-4593-A3A6-52C5276F48D2}" destId="{2B8076E9-157B-4F44-A769-53B7F8356D95}" srcOrd="4" destOrd="0" parTransId="{3803B0A9-1F09-4DC1-86BF-62876BC98DF7}" sibTransId="{200110DE-8CCB-475C-AF2D-BA81BE1D7888}"/>
    <dgm:cxn modelId="{CF3E9A45-DF8F-4F88-A1E5-EA150D7D7923}" srcId="{E5D3FBBB-FDCD-4EB2-B33E-375DCD9E67DE}" destId="{B56418CB-754A-4593-A3A6-52C5276F48D2}" srcOrd="0" destOrd="0" parTransId="{3F843AA8-8131-499E-A0B3-630DB1343706}" sibTransId="{54C89C37-4667-4D72-967B-F8EBDFBCE58C}"/>
    <dgm:cxn modelId="{170B2042-CF0E-4753-834F-49F45C93B97A}" type="presParOf" srcId="{2C1F5B92-FE4B-44B2-AC6D-A6262327C1ED}" destId="{F54D5B7F-8C8E-4390-9BEE-795C1978677A}" srcOrd="0" destOrd="0" presId="urn:microsoft.com/office/officeart/2008/layout/SquareAccentList"/>
    <dgm:cxn modelId="{B346576C-C09B-4D77-AEEE-68BF69E265FC}" type="presParOf" srcId="{F54D5B7F-8C8E-4390-9BEE-795C1978677A}" destId="{2A4E2638-CF2D-41D9-9684-6950E99CBFF7}" srcOrd="0" destOrd="0" presId="urn:microsoft.com/office/officeart/2008/layout/SquareAccentList"/>
    <dgm:cxn modelId="{C78D5FFE-F5B5-47A0-92E7-F2951CDADCEA}" type="presParOf" srcId="{2A4E2638-CF2D-41D9-9684-6950E99CBFF7}" destId="{0648FCC7-8B3A-4C63-A895-5EF57B5CCDCD}" srcOrd="0" destOrd="0" presId="urn:microsoft.com/office/officeart/2008/layout/SquareAccentList"/>
    <dgm:cxn modelId="{94168E9C-A675-47C4-AC6D-B4E4EC06E501}" type="presParOf" srcId="{2A4E2638-CF2D-41D9-9684-6950E99CBFF7}" destId="{B2D850ED-029D-4057-ABED-E02368B3AFCF}" srcOrd="1" destOrd="0" presId="urn:microsoft.com/office/officeart/2008/layout/SquareAccentList"/>
    <dgm:cxn modelId="{4E2AD8F4-2BD9-4D15-9642-925037D9EDEB}" type="presParOf" srcId="{2A4E2638-CF2D-41D9-9684-6950E99CBFF7}" destId="{690C6BE5-0A38-4670-9F6A-01A6C9F83184}" srcOrd="2" destOrd="0" presId="urn:microsoft.com/office/officeart/2008/layout/SquareAccentList"/>
    <dgm:cxn modelId="{CCE83B6D-299B-4CE3-861A-D0EAADC9445B}" type="presParOf" srcId="{F54D5B7F-8C8E-4390-9BEE-795C1978677A}" destId="{35F2EC76-C30B-4849-904E-AC2D97A10F82}" srcOrd="1" destOrd="0" presId="urn:microsoft.com/office/officeart/2008/layout/SquareAccentList"/>
    <dgm:cxn modelId="{FFBD4576-BD4B-4C5F-B185-5B1AD54F17C4}" type="presParOf" srcId="{35F2EC76-C30B-4849-904E-AC2D97A10F82}" destId="{E872B2DA-E844-48EE-B2FA-80B650227D5E}" srcOrd="0" destOrd="0" presId="urn:microsoft.com/office/officeart/2008/layout/SquareAccentList"/>
    <dgm:cxn modelId="{F08FF387-47BF-4BA2-B23A-A964927AF7E9}" type="presParOf" srcId="{E872B2DA-E844-48EE-B2FA-80B650227D5E}" destId="{E29B5B3E-EFC8-40F9-B089-B77904ED4FEA}" srcOrd="0" destOrd="0" presId="urn:microsoft.com/office/officeart/2008/layout/SquareAccentList"/>
    <dgm:cxn modelId="{CF5D7A19-66AD-4DED-8D44-1285B144E301}" type="presParOf" srcId="{E872B2DA-E844-48EE-B2FA-80B650227D5E}" destId="{86BFD40D-FC3C-43ED-83DE-CE9CF30DBA61}" srcOrd="1" destOrd="0" presId="urn:microsoft.com/office/officeart/2008/layout/SquareAccentList"/>
    <dgm:cxn modelId="{4021C30D-6D4F-4EF8-AED0-E9D7EC69AD88}" type="presParOf" srcId="{35F2EC76-C30B-4849-904E-AC2D97A10F82}" destId="{7B0C6A8D-0C8C-4825-9EFA-B319044AAF69}" srcOrd="1" destOrd="0" presId="urn:microsoft.com/office/officeart/2008/layout/SquareAccentList"/>
    <dgm:cxn modelId="{736D59B1-B887-43C7-A459-71A233F23F98}" type="presParOf" srcId="{7B0C6A8D-0C8C-4825-9EFA-B319044AAF69}" destId="{9AB03020-0933-4AB3-BA98-D3A57C61BA49}" srcOrd="0" destOrd="0" presId="urn:microsoft.com/office/officeart/2008/layout/SquareAccentList"/>
    <dgm:cxn modelId="{2005D06C-876B-40A4-ABE5-C380827D731D}" type="presParOf" srcId="{7B0C6A8D-0C8C-4825-9EFA-B319044AAF69}" destId="{0C0018EC-54D0-4CDD-B073-8D1AAF78CD58}" srcOrd="1" destOrd="0" presId="urn:microsoft.com/office/officeart/2008/layout/SquareAccentList"/>
    <dgm:cxn modelId="{9E5492B5-FA81-4AF0-BC00-B33B5341C236}" type="presParOf" srcId="{35F2EC76-C30B-4849-904E-AC2D97A10F82}" destId="{F4A98A9B-C5A3-4E9D-9565-E85022E538F6}" srcOrd="2" destOrd="0" presId="urn:microsoft.com/office/officeart/2008/layout/SquareAccentList"/>
    <dgm:cxn modelId="{D4AD78A4-36B2-4526-B158-B99131AA6D0A}" type="presParOf" srcId="{F4A98A9B-C5A3-4E9D-9565-E85022E538F6}" destId="{B768F872-E07F-4598-925F-C5DA369A7B2C}" srcOrd="0" destOrd="0" presId="urn:microsoft.com/office/officeart/2008/layout/SquareAccentList"/>
    <dgm:cxn modelId="{BBCA350D-E677-4CE8-80CF-4696CF112452}" type="presParOf" srcId="{F4A98A9B-C5A3-4E9D-9565-E85022E538F6}" destId="{39DD6B68-3EF0-4A2D-A052-31F1CF93A67F}" srcOrd="1" destOrd="0" presId="urn:microsoft.com/office/officeart/2008/layout/SquareAccentList"/>
    <dgm:cxn modelId="{52889D32-5001-4957-BE4A-6B1C844D2E6A}" type="presParOf" srcId="{35F2EC76-C30B-4849-904E-AC2D97A10F82}" destId="{FA7C2C05-F838-4F66-A633-F71182562017}" srcOrd="3" destOrd="0" presId="urn:microsoft.com/office/officeart/2008/layout/SquareAccentList"/>
    <dgm:cxn modelId="{CC112E2C-B6A6-441F-B2BA-89E44132FD5A}" type="presParOf" srcId="{FA7C2C05-F838-4F66-A633-F71182562017}" destId="{7F9E87B2-6173-491E-B52E-D67D012A1CED}" srcOrd="0" destOrd="0" presId="urn:microsoft.com/office/officeart/2008/layout/SquareAccentList"/>
    <dgm:cxn modelId="{54AA92E0-B090-4225-83A4-A4EA1CE88204}" type="presParOf" srcId="{FA7C2C05-F838-4F66-A633-F71182562017}" destId="{4DAA32A7-F5F6-4835-AFE6-8B57991CC877}" srcOrd="1" destOrd="0" presId="urn:microsoft.com/office/officeart/2008/layout/SquareAccentList"/>
    <dgm:cxn modelId="{50792F7E-6CFB-445E-A1B7-5A3A39337C81}" type="presParOf" srcId="{35F2EC76-C30B-4849-904E-AC2D97A10F82}" destId="{ECDB2FB1-4BF1-4A3D-9AEF-BE38A67EF506}" srcOrd="4" destOrd="0" presId="urn:microsoft.com/office/officeart/2008/layout/SquareAccentList"/>
    <dgm:cxn modelId="{2EC8F552-3A85-477C-86F0-278DC1B191D8}" type="presParOf" srcId="{ECDB2FB1-4BF1-4A3D-9AEF-BE38A67EF506}" destId="{78055779-CFA8-4116-A7FC-63B95270CA81}" srcOrd="0" destOrd="0" presId="urn:microsoft.com/office/officeart/2008/layout/SquareAccentList"/>
    <dgm:cxn modelId="{570D2512-5E67-4B1C-91FA-05479B58E08B}" type="presParOf" srcId="{ECDB2FB1-4BF1-4A3D-9AEF-BE38A67EF506}" destId="{0833EDC6-BF1A-4A76-95A3-A7A9F0A6D9EF}" srcOrd="1" destOrd="0" presId="urn:microsoft.com/office/officeart/2008/layout/SquareAccentList"/>
    <dgm:cxn modelId="{241E154B-485E-4E2D-BB9F-6C4653150DCA}" type="presParOf" srcId="{2C1F5B92-FE4B-44B2-AC6D-A6262327C1ED}" destId="{982427D5-7703-479C-AEB4-2834A902BEBF}" srcOrd="1" destOrd="0" presId="urn:microsoft.com/office/officeart/2008/layout/SquareAccentList"/>
    <dgm:cxn modelId="{21120710-9648-44F6-8B6C-EC27973AF753}" type="presParOf" srcId="{982427D5-7703-479C-AEB4-2834A902BEBF}" destId="{6A4FF791-71CE-432D-986F-5F90C11D5EF3}" srcOrd="0" destOrd="0" presId="urn:microsoft.com/office/officeart/2008/layout/SquareAccentList"/>
    <dgm:cxn modelId="{DD117BD7-7984-4980-8B7E-8CB678D8E03D}" type="presParOf" srcId="{6A4FF791-71CE-432D-986F-5F90C11D5EF3}" destId="{9406825E-325C-4F88-BF9B-E5375BAD5DBD}" srcOrd="0" destOrd="0" presId="urn:microsoft.com/office/officeart/2008/layout/SquareAccentList"/>
    <dgm:cxn modelId="{DD7A7E5E-A21B-4663-B6D0-813BDA79627F}" type="presParOf" srcId="{6A4FF791-71CE-432D-986F-5F90C11D5EF3}" destId="{F03319AE-E287-41A6-B468-CC7AF8B3C1D8}" srcOrd="1" destOrd="0" presId="urn:microsoft.com/office/officeart/2008/layout/SquareAccentList"/>
    <dgm:cxn modelId="{553676DC-8CE2-4E2F-A9BA-4ED7093DEFEA}" type="presParOf" srcId="{6A4FF791-71CE-432D-986F-5F90C11D5EF3}" destId="{BB9ABEC0-16CD-4287-8025-5DEFD08DC0AB}" srcOrd="2" destOrd="0" presId="urn:microsoft.com/office/officeart/2008/layout/SquareAccentList"/>
    <dgm:cxn modelId="{D76BB010-B32D-4706-837D-F3EFD50E9EDB}" type="presParOf" srcId="{982427D5-7703-479C-AEB4-2834A902BEBF}" destId="{FF99292E-49E1-406A-8B2A-97E6D2783DC5}" srcOrd="1" destOrd="0" presId="urn:microsoft.com/office/officeart/2008/layout/SquareAccentList"/>
    <dgm:cxn modelId="{EE4B192A-F64C-44F3-9FF3-08BA02ECA02C}" type="presParOf" srcId="{FF99292E-49E1-406A-8B2A-97E6D2783DC5}" destId="{3788E9D4-007F-43AE-BA64-061E07DAF3D1}" srcOrd="0" destOrd="0" presId="urn:microsoft.com/office/officeart/2008/layout/SquareAccentList"/>
    <dgm:cxn modelId="{446A6085-9A6C-4421-8187-AB9D7CDC62C3}" type="presParOf" srcId="{3788E9D4-007F-43AE-BA64-061E07DAF3D1}" destId="{457A0DDD-196B-4A20-9D6B-7CD7CBB63DF0}" srcOrd="0" destOrd="0" presId="urn:microsoft.com/office/officeart/2008/layout/SquareAccentList"/>
    <dgm:cxn modelId="{95C075CF-4904-477B-8A6D-495E93E6D2ED}" type="presParOf" srcId="{3788E9D4-007F-43AE-BA64-061E07DAF3D1}" destId="{896C57E3-C932-4FCA-9E2D-C6E6028F5C13}" srcOrd="1" destOrd="0" presId="urn:microsoft.com/office/officeart/2008/layout/SquareAccentList"/>
    <dgm:cxn modelId="{C1DF206C-07EE-4873-852C-C0047CD9D7A1}" type="presParOf" srcId="{FF99292E-49E1-406A-8B2A-97E6D2783DC5}" destId="{84346935-EABE-4FA5-BB99-9BAC80501D20}" srcOrd="1" destOrd="0" presId="urn:microsoft.com/office/officeart/2008/layout/SquareAccentList"/>
    <dgm:cxn modelId="{DD5AC587-F86A-43EA-BA64-0A1ABC27BC1A}" type="presParOf" srcId="{84346935-EABE-4FA5-BB99-9BAC80501D20}" destId="{0FCF7EBA-31F5-4582-BFE4-224301AF1A60}" srcOrd="0" destOrd="0" presId="urn:microsoft.com/office/officeart/2008/layout/SquareAccentList"/>
    <dgm:cxn modelId="{7A658740-BF60-4A11-85EE-68FED799B7B7}" type="presParOf" srcId="{84346935-EABE-4FA5-BB99-9BAC80501D20}" destId="{5C753524-9205-4EDE-8424-1388987F822B}" srcOrd="1" destOrd="0" presId="urn:microsoft.com/office/officeart/2008/layout/SquareAccentList"/>
    <dgm:cxn modelId="{107D40F3-9635-4377-8061-740F4DCAB179}" type="presParOf" srcId="{FF99292E-49E1-406A-8B2A-97E6D2783DC5}" destId="{5137C355-300C-40D2-B7FC-E67D564E745A}" srcOrd="2" destOrd="0" presId="urn:microsoft.com/office/officeart/2008/layout/SquareAccentList"/>
    <dgm:cxn modelId="{6B0790D4-9B0B-48C1-A127-BFCAC51E46A4}" type="presParOf" srcId="{5137C355-300C-40D2-B7FC-E67D564E745A}" destId="{6FE9B0E0-9586-4FAC-A8E6-8BB14D808890}" srcOrd="0" destOrd="0" presId="urn:microsoft.com/office/officeart/2008/layout/SquareAccentList"/>
    <dgm:cxn modelId="{9026AD67-E79E-4789-99D9-D97F8DB9F1E3}" type="presParOf" srcId="{5137C355-300C-40D2-B7FC-E67D564E745A}" destId="{E5BD665C-EF51-4ED0-AB86-4ABEAB14A8CC}" srcOrd="1" destOrd="0" presId="urn:microsoft.com/office/officeart/2008/layout/SquareAccentList"/>
    <dgm:cxn modelId="{E03F3C9A-C80C-44F9-98C2-A26A6A660E6C}" type="presParOf" srcId="{FF99292E-49E1-406A-8B2A-97E6D2783DC5}" destId="{C1C92D83-0907-486B-A1BE-935507140621}" srcOrd="3" destOrd="0" presId="urn:microsoft.com/office/officeart/2008/layout/SquareAccentList"/>
    <dgm:cxn modelId="{9DEBC859-4CC4-4ED2-A7D0-BB800B303E06}" type="presParOf" srcId="{C1C92D83-0907-486B-A1BE-935507140621}" destId="{1C5DAE54-8321-40B3-BE14-A728D1BEDEF9}" srcOrd="0" destOrd="0" presId="urn:microsoft.com/office/officeart/2008/layout/SquareAccentList"/>
    <dgm:cxn modelId="{96598A9D-82ED-4B3F-B5B8-AA6F40DC7E20}" type="presParOf" srcId="{C1C92D83-0907-486B-A1BE-935507140621}" destId="{3B28E8D7-38AA-44AA-AB99-238B12524EBC}" srcOrd="1" destOrd="0" presId="urn:microsoft.com/office/officeart/2008/layout/SquareAccentList"/>
    <dgm:cxn modelId="{E37436C6-AE0C-40A3-A592-FC94D072AA99}" type="presParOf" srcId="{FF99292E-49E1-406A-8B2A-97E6D2783DC5}" destId="{510DCB6A-C3D5-4FA7-81CF-216D2E0A606A}" srcOrd="4" destOrd="0" presId="urn:microsoft.com/office/officeart/2008/layout/SquareAccentList"/>
    <dgm:cxn modelId="{7C070E4E-5131-412C-ACF5-DD662FC132CE}" type="presParOf" srcId="{510DCB6A-C3D5-4FA7-81CF-216D2E0A606A}" destId="{FD55D419-DF63-43DA-BF0D-158593AEA011}" srcOrd="0" destOrd="0" presId="urn:microsoft.com/office/officeart/2008/layout/SquareAccentList"/>
    <dgm:cxn modelId="{5DA7286A-597D-4A89-9B56-603939FFB72A}" type="presParOf" srcId="{510DCB6A-C3D5-4FA7-81CF-216D2E0A606A}" destId="{05AE2C71-A58B-4F58-BD9D-12A23912AFA9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48FCC7-8B3A-4C63-A895-5EF57B5CCDCD}">
      <dsp:nvSpPr>
        <dsp:cNvPr id="0" name=""/>
        <dsp:cNvSpPr/>
      </dsp:nvSpPr>
      <dsp:spPr>
        <a:xfrm>
          <a:off x="1980" y="769459"/>
          <a:ext cx="3640799" cy="428329"/>
        </a:xfrm>
        <a:prstGeom prst="rect">
          <a:avLst/>
        </a:prstGeom>
        <a:solidFill>
          <a:srgbClr val="92D050"/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D850ED-029D-4057-ABED-E02368B3AFCF}">
      <dsp:nvSpPr>
        <dsp:cNvPr id="0" name=""/>
        <dsp:cNvSpPr/>
      </dsp:nvSpPr>
      <dsp:spPr>
        <a:xfrm>
          <a:off x="1980" y="930322"/>
          <a:ext cx="267466" cy="2674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0C6BE5-0A38-4670-9F6A-01A6C9F83184}">
      <dsp:nvSpPr>
        <dsp:cNvPr id="0" name=""/>
        <dsp:cNvSpPr/>
      </dsp:nvSpPr>
      <dsp:spPr>
        <a:xfrm>
          <a:off x="1980" y="0"/>
          <a:ext cx="3640799" cy="769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300" kern="1200"/>
            <a:t>票種</a:t>
          </a:r>
          <a:endParaRPr lang="zh-TW" altLang="en-US" sz="3300" kern="1200"/>
        </a:p>
      </dsp:txBody>
      <dsp:txXfrm>
        <a:off x="1980" y="0"/>
        <a:ext cx="3640799" cy="769459"/>
      </dsp:txXfrm>
    </dsp:sp>
    <dsp:sp modelId="{E29B5B3E-EFC8-40F9-B089-B77904ED4FEA}">
      <dsp:nvSpPr>
        <dsp:cNvPr id="0" name=""/>
        <dsp:cNvSpPr/>
      </dsp:nvSpPr>
      <dsp:spPr>
        <a:xfrm>
          <a:off x="0" y="1565996"/>
          <a:ext cx="267459" cy="26745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FD40D-FC3C-43ED-83DE-CE9CF30DBA61}">
      <dsp:nvSpPr>
        <dsp:cNvPr id="0" name=""/>
        <dsp:cNvSpPr/>
      </dsp:nvSpPr>
      <dsp:spPr>
        <a:xfrm>
          <a:off x="256836" y="1375783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/>
            <a:t>全票</a:t>
          </a:r>
          <a:r>
            <a:rPr lang="en-US" sz="1800" kern="1200"/>
            <a:t>/</a:t>
          </a:r>
          <a:r>
            <a:rPr lang="zh-TW" sz="1800" kern="1200"/>
            <a:t>假日</a:t>
          </a:r>
          <a:endParaRPr lang="zh-TW" altLang="en-US" sz="1800" kern="1200"/>
        </a:p>
      </dsp:txBody>
      <dsp:txXfrm>
        <a:off x="256836" y="1375783"/>
        <a:ext cx="3385943" cy="623449"/>
      </dsp:txXfrm>
    </dsp:sp>
    <dsp:sp modelId="{9AB03020-0933-4AB3-BA98-D3A57C61BA49}">
      <dsp:nvSpPr>
        <dsp:cNvPr id="0" name=""/>
        <dsp:cNvSpPr/>
      </dsp:nvSpPr>
      <dsp:spPr>
        <a:xfrm>
          <a:off x="0" y="2201660"/>
          <a:ext cx="267459" cy="26745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9525" cap="flat" cmpd="sng" algn="ctr">
          <a:solidFill>
            <a:schemeClr val="accent5">
              <a:hueOff val="1151648"/>
              <a:satOff val="-1330"/>
              <a:lumOff val="-131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0018EC-54D0-4CDD-B073-8D1AAF78CD58}">
      <dsp:nvSpPr>
        <dsp:cNvPr id="0" name=""/>
        <dsp:cNvSpPr/>
      </dsp:nvSpPr>
      <dsp:spPr>
        <a:xfrm>
          <a:off x="256836" y="1999232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/>
            <a:t>一般優待票</a:t>
          </a:r>
          <a:endParaRPr lang="zh-TW" altLang="en-US" sz="1800" kern="1200"/>
        </a:p>
      </dsp:txBody>
      <dsp:txXfrm>
        <a:off x="256836" y="1999232"/>
        <a:ext cx="3385943" cy="623449"/>
      </dsp:txXfrm>
    </dsp:sp>
    <dsp:sp modelId="{B768F872-E07F-4598-925F-C5DA369A7B2C}">
      <dsp:nvSpPr>
        <dsp:cNvPr id="0" name=""/>
        <dsp:cNvSpPr/>
      </dsp:nvSpPr>
      <dsp:spPr>
        <a:xfrm>
          <a:off x="1980" y="2800676"/>
          <a:ext cx="267459" cy="267459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9525" cap="flat" cmpd="sng" algn="ctr">
          <a:solidFill>
            <a:schemeClr val="accent5">
              <a:hueOff val="2303297"/>
              <a:satOff val="-2660"/>
              <a:lumOff val="-261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DD6B68-3EF0-4A2D-A052-31F1CF93A67F}">
      <dsp:nvSpPr>
        <dsp:cNvPr id="0" name=""/>
        <dsp:cNvSpPr/>
      </dsp:nvSpPr>
      <dsp:spPr>
        <a:xfrm>
          <a:off x="256836" y="2622682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/>
            <a:t>半票</a:t>
          </a:r>
          <a:r>
            <a:rPr lang="en-US" sz="1800" kern="1200"/>
            <a:t>		</a:t>
          </a:r>
          <a:endParaRPr lang="zh-TW" sz="1800" kern="1200"/>
        </a:p>
      </dsp:txBody>
      <dsp:txXfrm>
        <a:off x="256836" y="2622682"/>
        <a:ext cx="3385943" cy="623449"/>
      </dsp:txXfrm>
    </dsp:sp>
    <dsp:sp modelId="{7F9E87B2-6173-491E-B52E-D67D012A1CED}">
      <dsp:nvSpPr>
        <dsp:cNvPr id="0" name=""/>
        <dsp:cNvSpPr/>
      </dsp:nvSpPr>
      <dsp:spPr>
        <a:xfrm>
          <a:off x="1980" y="3424126"/>
          <a:ext cx="267459" cy="267459"/>
        </a:xfrm>
        <a:prstGeom prst="rect">
          <a:avLst/>
        </a:prstGeom>
        <a:blipFill rotWithShape="0">
          <a:blip xmlns:r="http://schemas.openxmlformats.org/officeDocument/2006/relationships" r:embed="rId2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9525" cap="flat" cmpd="sng" algn="ctr">
          <a:solidFill>
            <a:schemeClr val="accent5">
              <a:hueOff val="3454945"/>
              <a:satOff val="-3990"/>
              <a:lumOff val="-392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AA32A7-F5F6-4835-AFE6-8B57991CC877}">
      <dsp:nvSpPr>
        <dsp:cNvPr id="0" name=""/>
        <dsp:cNvSpPr/>
      </dsp:nvSpPr>
      <dsp:spPr>
        <a:xfrm>
          <a:off x="256836" y="3246131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/>
            <a:t>優待票</a:t>
          </a:r>
          <a:r>
            <a:rPr lang="en-US" sz="1800" kern="1200"/>
            <a:t>	</a:t>
          </a:r>
          <a:endParaRPr lang="zh-TW" sz="1800" kern="1200"/>
        </a:p>
      </dsp:txBody>
      <dsp:txXfrm>
        <a:off x="256836" y="3246131"/>
        <a:ext cx="3385943" cy="623449"/>
      </dsp:txXfrm>
    </dsp:sp>
    <dsp:sp modelId="{78055779-CFA8-4116-A7FC-63B95270CA81}">
      <dsp:nvSpPr>
        <dsp:cNvPr id="0" name=""/>
        <dsp:cNvSpPr/>
      </dsp:nvSpPr>
      <dsp:spPr>
        <a:xfrm>
          <a:off x="1980" y="4047575"/>
          <a:ext cx="267459" cy="267459"/>
        </a:xfrm>
        <a:prstGeom prst="rect">
          <a:avLst/>
        </a:prstGeom>
        <a:blipFill rotWithShape="0">
          <a:blip xmlns:r="http://schemas.openxmlformats.org/officeDocument/2006/relationships" r:embed="rId2">
            <a:duotone>
              <a:schemeClr val="lt1">
                <a:hueOff val="0"/>
                <a:satOff val="0"/>
                <a:lumOff val="0"/>
                <a:alphaOff val="0"/>
                <a:shade val="20000"/>
                <a:satMod val="200000"/>
              </a:schemeClr>
              <a:schemeClr val="lt1">
                <a:hueOff val="0"/>
                <a:satOff val="0"/>
                <a:lumOff val="0"/>
                <a:alphaOff val="0"/>
                <a:tint val="12000"/>
                <a:satMod val="190000"/>
              </a:schemeClr>
            </a:duotone>
          </a:blip>
          <a:stretch>
            <a:fillRect/>
          </a:stretch>
        </a:blipFill>
        <a:ln w="9525" cap="flat" cmpd="sng" algn="ctr">
          <a:solidFill>
            <a:schemeClr val="accent5">
              <a:hueOff val="4606593"/>
              <a:satOff val="-5320"/>
              <a:lumOff val="-52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33EDC6-BF1A-4A76-95A3-A7A9F0A6D9EF}">
      <dsp:nvSpPr>
        <dsp:cNvPr id="0" name=""/>
        <dsp:cNvSpPr/>
      </dsp:nvSpPr>
      <dsp:spPr>
        <a:xfrm>
          <a:off x="256836" y="3869580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1800" kern="1200"/>
            <a:t>免票</a:t>
          </a:r>
        </a:p>
      </dsp:txBody>
      <dsp:txXfrm>
        <a:off x="256836" y="3869580"/>
        <a:ext cx="3385943" cy="623449"/>
      </dsp:txXfrm>
    </dsp:sp>
    <dsp:sp modelId="{9406825E-325C-4F88-BF9B-E5375BAD5DBD}">
      <dsp:nvSpPr>
        <dsp:cNvPr id="0" name=""/>
        <dsp:cNvSpPr/>
      </dsp:nvSpPr>
      <dsp:spPr>
        <a:xfrm>
          <a:off x="3824819" y="769459"/>
          <a:ext cx="3640799" cy="428329"/>
        </a:xfrm>
        <a:prstGeom prst="rect">
          <a:avLst/>
        </a:prstGeom>
        <a:solidFill>
          <a:srgbClr val="F616D6"/>
        </a:solidFill>
        <a:ln w="9525" cap="flat" cmpd="sng" algn="ctr">
          <a:solidFill>
            <a:schemeClr val="accent5">
              <a:hueOff val="10364835"/>
              <a:satOff val="-11970"/>
              <a:lumOff val="-117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3319AE-E287-41A6-B468-CC7AF8B3C1D8}">
      <dsp:nvSpPr>
        <dsp:cNvPr id="0" name=""/>
        <dsp:cNvSpPr/>
      </dsp:nvSpPr>
      <dsp:spPr>
        <a:xfrm>
          <a:off x="3824819" y="930322"/>
          <a:ext cx="267466" cy="2674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0364835"/>
              <a:satOff val="-11970"/>
              <a:lumOff val="-117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ABEC0-16CD-4287-8025-5DEFD08DC0AB}">
      <dsp:nvSpPr>
        <dsp:cNvPr id="0" name=""/>
        <dsp:cNvSpPr/>
      </dsp:nvSpPr>
      <dsp:spPr>
        <a:xfrm>
          <a:off x="3824819" y="0"/>
          <a:ext cx="3640799" cy="7694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sz="3300" kern="1200"/>
            <a:t>票價</a:t>
          </a:r>
          <a:endParaRPr lang="zh-TW" altLang="en-US" sz="3300" kern="1200"/>
        </a:p>
      </dsp:txBody>
      <dsp:txXfrm>
        <a:off x="3824819" y="0"/>
        <a:ext cx="3640799" cy="769459"/>
      </dsp:txXfrm>
    </dsp:sp>
    <dsp:sp modelId="{457A0DDD-196B-4A20-9D6B-7CD7CBB63DF0}">
      <dsp:nvSpPr>
        <dsp:cNvPr id="0" name=""/>
        <dsp:cNvSpPr/>
      </dsp:nvSpPr>
      <dsp:spPr>
        <a:xfrm>
          <a:off x="3824819" y="1553778"/>
          <a:ext cx="267459" cy="267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5758242"/>
              <a:satOff val="-6650"/>
              <a:lumOff val="-653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6C57E3-C932-4FCA-9E2D-C6E6028F5C13}">
      <dsp:nvSpPr>
        <dsp:cNvPr id="0" name=""/>
        <dsp:cNvSpPr/>
      </dsp:nvSpPr>
      <dsp:spPr>
        <a:xfrm>
          <a:off x="4079675" y="1375783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100 </a:t>
          </a:r>
          <a:r>
            <a:rPr lang="zh-TW" sz="1800" kern="1200"/>
            <a:t>元</a:t>
          </a:r>
          <a:endParaRPr lang="zh-TW" altLang="en-US" sz="1800" kern="1200"/>
        </a:p>
      </dsp:txBody>
      <dsp:txXfrm>
        <a:off x="4079675" y="1375783"/>
        <a:ext cx="3385943" cy="623449"/>
      </dsp:txXfrm>
    </dsp:sp>
    <dsp:sp modelId="{0FCF7EBA-31F5-4582-BFE4-224301AF1A60}">
      <dsp:nvSpPr>
        <dsp:cNvPr id="0" name=""/>
        <dsp:cNvSpPr/>
      </dsp:nvSpPr>
      <dsp:spPr>
        <a:xfrm>
          <a:off x="3824819" y="2177227"/>
          <a:ext cx="267459" cy="267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6909890"/>
              <a:satOff val="-7980"/>
              <a:lumOff val="-784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753524-9205-4EDE-8424-1388987F822B}">
      <dsp:nvSpPr>
        <dsp:cNvPr id="0" name=""/>
        <dsp:cNvSpPr/>
      </dsp:nvSpPr>
      <dsp:spPr>
        <a:xfrm>
          <a:off x="4079675" y="1999232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80 </a:t>
          </a:r>
          <a:r>
            <a:rPr lang="zh-TW" sz="1800" kern="1200"/>
            <a:t>元</a:t>
          </a:r>
          <a:endParaRPr lang="zh-TW" altLang="en-US" sz="1800" kern="1200"/>
        </a:p>
      </dsp:txBody>
      <dsp:txXfrm>
        <a:off x="4079675" y="1999232"/>
        <a:ext cx="3385943" cy="623449"/>
      </dsp:txXfrm>
    </dsp:sp>
    <dsp:sp modelId="{6FE9B0E0-9586-4FAC-A8E6-8BB14D808890}">
      <dsp:nvSpPr>
        <dsp:cNvPr id="0" name=""/>
        <dsp:cNvSpPr/>
      </dsp:nvSpPr>
      <dsp:spPr>
        <a:xfrm>
          <a:off x="3824819" y="2800676"/>
          <a:ext cx="267459" cy="267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8061539"/>
              <a:satOff val="-9310"/>
              <a:lumOff val="-91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BD665C-EF51-4ED0-AB86-4ABEAB14A8CC}">
      <dsp:nvSpPr>
        <dsp:cNvPr id="0" name=""/>
        <dsp:cNvSpPr/>
      </dsp:nvSpPr>
      <dsp:spPr>
        <a:xfrm>
          <a:off x="4079675" y="2622682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50 </a:t>
          </a:r>
          <a:r>
            <a:rPr lang="zh-TW" sz="1800" kern="1200"/>
            <a:t>元</a:t>
          </a:r>
          <a:endParaRPr lang="zh-TW" altLang="en-US" sz="1800" kern="1200"/>
        </a:p>
      </dsp:txBody>
      <dsp:txXfrm>
        <a:off x="4079675" y="2622682"/>
        <a:ext cx="3385943" cy="623449"/>
      </dsp:txXfrm>
    </dsp:sp>
    <dsp:sp modelId="{1C5DAE54-8321-40B3-BE14-A728D1BEDEF9}">
      <dsp:nvSpPr>
        <dsp:cNvPr id="0" name=""/>
        <dsp:cNvSpPr/>
      </dsp:nvSpPr>
      <dsp:spPr>
        <a:xfrm>
          <a:off x="3824819" y="3424126"/>
          <a:ext cx="267459" cy="267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9213187"/>
              <a:satOff val="-10640"/>
              <a:lumOff val="-1045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28E8D7-38AA-44AA-AB99-238B12524EBC}">
      <dsp:nvSpPr>
        <dsp:cNvPr id="0" name=""/>
        <dsp:cNvSpPr/>
      </dsp:nvSpPr>
      <dsp:spPr>
        <a:xfrm>
          <a:off x="4079675" y="3246131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10 </a:t>
          </a:r>
          <a:r>
            <a:rPr lang="zh-TW" sz="1800" kern="1200"/>
            <a:t>元</a:t>
          </a:r>
          <a:endParaRPr lang="zh-TW" altLang="en-US" sz="1800" kern="1200"/>
        </a:p>
      </dsp:txBody>
      <dsp:txXfrm>
        <a:off x="4079675" y="3246131"/>
        <a:ext cx="3385943" cy="623449"/>
      </dsp:txXfrm>
    </dsp:sp>
    <dsp:sp modelId="{FD55D419-DF63-43DA-BF0D-158593AEA011}">
      <dsp:nvSpPr>
        <dsp:cNvPr id="0" name=""/>
        <dsp:cNvSpPr/>
      </dsp:nvSpPr>
      <dsp:spPr>
        <a:xfrm>
          <a:off x="3824819" y="4047575"/>
          <a:ext cx="267459" cy="267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10364835"/>
              <a:satOff val="-11970"/>
              <a:lumOff val="-1176"/>
              <a:alphaOff val="0"/>
            </a:schemeClr>
          </a:solidFill>
          <a:prstDash val="solid"/>
        </a:ln>
        <a:effectLst/>
        <a:scene3d>
          <a:camera prst="orthographicFront"/>
          <a:lightRig rig="chilly" dir="t"/>
        </a:scene3d>
        <a:sp3d z="12700" extrusionH="1700" prstMaterial="dkEdge">
          <a:bevelT w="25400" h="6350" prst="softRound"/>
          <a:bevelB w="0" h="0" prst="convex"/>
        </a:sp3d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AE2C71-A58B-4F58-BD9D-12A23912AFA9}">
      <dsp:nvSpPr>
        <dsp:cNvPr id="0" name=""/>
        <dsp:cNvSpPr/>
      </dsp:nvSpPr>
      <dsp:spPr>
        <a:xfrm>
          <a:off x="4079675" y="3869580"/>
          <a:ext cx="3385943" cy="6234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/>
            <a:t>0 </a:t>
          </a:r>
          <a:r>
            <a:rPr lang="zh-TW" sz="1800" kern="1200"/>
            <a:t>元</a:t>
          </a:r>
          <a:endParaRPr lang="zh-TW" altLang="en-US" sz="1800" kern="1200"/>
        </a:p>
      </dsp:txBody>
      <dsp:txXfrm>
        <a:off x="4079675" y="3869580"/>
        <a:ext cx="3385943" cy="6234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886C735-18A8-4316-B84D-BE848A91BEDC}" type="datetimeFigureOut">
              <a:rPr lang="zh-TW" altLang="en-US" smtClean="0"/>
              <a:pPr/>
              <a:t>2013/9/26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AC467B9-44A6-4328-AB35-DFEB5DC7154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99592" y="1268760"/>
            <a:ext cx="7704856" cy="2301240"/>
          </a:xfrm>
        </p:spPr>
        <p:txBody>
          <a:bodyPr>
            <a:noAutofit/>
          </a:bodyPr>
          <a:lstStyle/>
          <a:p>
            <a:pPr algn="ctr"/>
            <a:r>
              <a:rPr lang="zh-TW" altLang="zh-TW" sz="5800" dirty="0"/>
              <a:t>國境之南</a:t>
            </a:r>
            <a:r>
              <a:rPr lang="zh-TW" altLang="zh-TW" sz="5800" dirty="0" smtClean="0"/>
              <a:t>─</a:t>
            </a:r>
            <a:r>
              <a:rPr lang="en-US" altLang="zh-TW" sz="5800" dirty="0" smtClean="0"/>
              <a:t/>
            </a:r>
            <a:br>
              <a:rPr lang="en-US" altLang="zh-TW" sz="5800" dirty="0" smtClean="0"/>
            </a:br>
            <a:r>
              <a:rPr lang="zh-TW" altLang="zh-TW" sz="5800" dirty="0" smtClean="0"/>
              <a:t>屏東</a:t>
            </a:r>
            <a:r>
              <a:rPr lang="zh-TW" altLang="en-US" sz="5800" dirty="0" smtClean="0"/>
              <a:t>之</a:t>
            </a:r>
            <a:r>
              <a:rPr lang="zh-TW" altLang="en-US" sz="5800" dirty="0" smtClean="0"/>
              <a:t>雙流森林遊樂區</a:t>
            </a:r>
            <a:r>
              <a:rPr lang="zh-TW" altLang="zh-TW" sz="5000" dirty="0"/>
              <a:t/>
            </a:r>
            <a:br>
              <a:rPr lang="zh-TW" altLang="zh-TW" sz="5000" dirty="0"/>
            </a:br>
            <a:endParaRPr lang="zh-TW" altLang="en-US" sz="5000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076056" y="4221088"/>
            <a:ext cx="3672408" cy="2016224"/>
          </a:xfrm>
        </p:spPr>
        <p:txBody>
          <a:bodyPr>
            <a:normAutofit/>
          </a:bodyPr>
          <a:lstStyle/>
          <a:p>
            <a:pPr algn="l"/>
            <a:r>
              <a:rPr lang="zh-TW" altLang="zh-TW" sz="3000" dirty="0" smtClean="0">
                <a:solidFill>
                  <a:schemeClr val="tx1"/>
                </a:solidFill>
                <a:latin typeface="+mn-ea"/>
              </a:rPr>
              <a:t>班級</a:t>
            </a:r>
            <a:r>
              <a:rPr lang="zh-TW" altLang="en-US" sz="3000" dirty="0">
                <a:latin typeface="+mn-ea"/>
              </a:rPr>
              <a:t>：</a:t>
            </a:r>
            <a:r>
              <a:rPr lang="zh-TW" altLang="zh-TW" sz="3000" dirty="0" smtClean="0">
                <a:solidFill>
                  <a:schemeClr val="tx1"/>
                </a:solidFill>
                <a:latin typeface="+mn-ea"/>
              </a:rPr>
              <a:t>四</a:t>
            </a:r>
            <a:r>
              <a:rPr lang="zh-TW" altLang="zh-TW" sz="3000" dirty="0">
                <a:solidFill>
                  <a:schemeClr val="tx1"/>
                </a:solidFill>
                <a:latin typeface="+mn-ea"/>
              </a:rPr>
              <a:t>會一乙</a:t>
            </a:r>
          </a:p>
          <a:p>
            <a:pPr algn="l"/>
            <a:r>
              <a:rPr lang="zh-TW" altLang="zh-TW" sz="3000" dirty="0">
                <a:solidFill>
                  <a:schemeClr val="tx1"/>
                </a:solidFill>
                <a:latin typeface="+mn-ea"/>
              </a:rPr>
              <a:t>學</a:t>
            </a:r>
            <a:r>
              <a:rPr lang="zh-TW" altLang="zh-TW" sz="3000" dirty="0" smtClean="0">
                <a:solidFill>
                  <a:schemeClr val="tx1"/>
                </a:solidFill>
                <a:latin typeface="+mn-ea"/>
              </a:rPr>
              <a:t>號</a:t>
            </a:r>
            <a:r>
              <a:rPr lang="zh-TW" altLang="en-US" sz="3000" dirty="0">
                <a:latin typeface="+mn-ea"/>
              </a:rPr>
              <a:t>：</a:t>
            </a:r>
            <a:r>
              <a:rPr lang="en-US" altLang="zh-TW" sz="3000" dirty="0" smtClean="0">
                <a:solidFill>
                  <a:schemeClr val="tx1"/>
                </a:solidFill>
                <a:latin typeface="+mn-ea"/>
              </a:rPr>
              <a:t>102404233</a:t>
            </a:r>
            <a:endParaRPr lang="zh-TW" altLang="zh-TW" sz="3000" dirty="0">
              <a:solidFill>
                <a:schemeClr val="tx1"/>
              </a:solidFill>
              <a:latin typeface="+mn-ea"/>
            </a:endParaRPr>
          </a:p>
          <a:p>
            <a:pPr algn="l"/>
            <a:r>
              <a:rPr lang="zh-TW" altLang="zh-TW" sz="3000" dirty="0" smtClean="0">
                <a:solidFill>
                  <a:schemeClr val="tx1"/>
                </a:solidFill>
                <a:latin typeface="+mn-ea"/>
              </a:rPr>
              <a:t>姓名</a:t>
            </a:r>
            <a:r>
              <a:rPr lang="zh-TW" altLang="en-US" sz="3000" dirty="0">
                <a:latin typeface="+mn-ea"/>
              </a:rPr>
              <a:t>：</a:t>
            </a:r>
            <a:r>
              <a:rPr lang="zh-TW" altLang="zh-TW" sz="3000" dirty="0" smtClean="0">
                <a:solidFill>
                  <a:schemeClr val="tx1"/>
                </a:solidFill>
                <a:latin typeface="+mn-ea"/>
              </a:rPr>
              <a:t>王明惠</a:t>
            </a:r>
            <a:endParaRPr lang="zh-TW" altLang="zh-TW" sz="3000" dirty="0">
              <a:solidFill>
                <a:schemeClr val="tx1"/>
              </a:solidFill>
              <a:latin typeface="+mn-ea"/>
            </a:endParaRPr>
          </a:p>
          <a:p>
            <a:endParaRPr lang="zh-TW" altLang="en-US" dirty="0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>
          <a:xfrm>
            <a:off x="683568" y="3490597"/>
            <a:ext cx="3816424" cy="303474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7445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620688"/>
            <a:ext cx="4968552" cy="3456384"/>
          </a:xfrm>
          <a:prstGeom prst="rect">
            <a:avLst/>
          </a:prstGeom>
          <a:ln w="228600" cap="sq" cmpd="thickThin">
            <a:solidFill>
              <a:schemeClr val="bg2">
                <a:lumMod val="60000"/>
                <a:lumOff val="4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scene3d>
            <a:camera prst="perspectiveAbove"/>
            <a:lightRig rig="threePt" dir="t"/>
          </a:scene3d>
        </p:spPr>
      </p:pic>
      <p:sp>
        <p:nvSpPr>
          <p:cNvPr id="3" name="圓角矩形 2"/>
          <p:cNvSpPr/>
          <p:nvPr/>
        </p:nvSpPr>
        <p:spPr>
          <a:xfrm>
            <a:off x="1043608" y="4437112"/>
            <a:ext cx="6768752" cy="2304256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小</a:t>
            </a:r>
            <a:r>
              <a:rPr lang="zh-TW" altLang="en-US" sz="4000" dirty="0" smtClean="0"/>
              <a:t>檔案─</a:t>
            </a:r>
            <a:r>
              <a:rPr lang="zh-TW" altLang="en-US" sz="4000" dirty="0"/>
              <a:t>白榕步道</a:t>
            </a:r>
            <a:endParaRPr lang="en-US" altLang="zh-TW" sz="4000" dirty="0" smtClean="0"/>
          </a:p>
          <a:p>
            <a:pPr algn="ctr"/>
            <a:endParaRPr lang="en-US" altLang="zh-TW" sz="2500" dirty="0" smtClean="0"/>
          </a:p>
          <a:p>
            <a:pPr algn="just"/>
            <a:r>
              <a:rPr lang="zh-TW" altLang="en-US" sz="2500" dirty="0" smtClean="0"/>
              <a:t>白</a:t>
            </a:r>
            <a:r>
              <a:rPr lang="zh-TW" altLang="en-US" sz="2500" dirty="0"/>
              <a:t>榕步道沿途穿越濃密的季風雨林，尤其桑科榕屬的植物最具特色，步道上常可見到長滿支柱根、板根的大樹，就是桑科榕屬</a:t>
            </a:r>
            <a:r>
              <a:rPr lang="zh-TW" altLang="en-US" sz="2500" dirty="0" smtClean="0"/>
              <a:t>植物。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838877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60648"/>
            <a:ext cx="5124400" cy="3879155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矩形 2"/>
          <p:cNvSpPr/>
          <p:nvPr/>
        </p:nvSpPr>
        <p:spPr>
          <a:xfrm>
            <a:off x="899592" y="4437112"/>
            <a:ext cx="7272808" cy="2073158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小</a:t>
            </a:r>
            <a:r>
              <a:rPr lang="zh-TW" altLang="en-US" sz="4000" dirty="0" smtClean="0"/>
              <a:t>檔案─</a:t>
            </a:r>
            <a:r>
              <a:rPr lang="zh-TW" altLang="en-US" sz="4000" dirty="0" smtClean="0"/>
              <a:t>森林</a:t>
            </a:r>
            <a:r>
              <a:rPr lang="zh-TW" altLang="en-US" sz="4000" dirty="0"/>
              <a:t>教室</a:t>
            </a:r>
          </a:p>
          <a:p>
            <a:pPr algn="ctr"/>
            <a:endParaRPr lang="en-US" altLang="zh-TW" sz="2500" dirty="0" smtClean="0"/>
          </a:p>
          <a:p>
            <a:pPr algn="just"/>
            <a:r>
              <a:rPr lang="zh-TW" altLang="en-US" sz="2500" dirty="0" smtClean="0"/>
              <a:t>森林</a:t>
            </a:r>
            <a:r>
              <a:rPr lang="zh-TW" altLang="en-US" sz="2500" dirty="0"/>
              <a:t>教室位於瀑布步道第四涉水道過後不久即可抵達，該區域為一平坦之區域，設有樹木自導式解說牌，可自行在林間找出對應各樹木名稱。</a:t>
            </a:r>
          </a:p>
        </p:txBody>
      </p:sp>
    </p:spTree>
    <p:extLst>
      <p:ext uri="{BB962C8B-B14F-4D97-AF65-F5344CB8AC3E}">
        <p14:creationId xmlns:p14="http://schemas.microsoft.com/office/powerpoint/2010/main" val="38601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zh-TW" dirty="0" smtClean="0"/>
              <a:t>台灣</a:t>
            </a:r>
            <a:r>
              <a:rPr lang="zh-TW" altLang="zh-TW" dirty="0"/>
              <a:t>南部地區特有的熱帶季風</a:t>
            </a:r>
            <a:r>
              <a:rPr lang="zh-TW" altLang="zh-TW" dirty="0" smtClean="0"/>
              <a:t>雨林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/>
              <a:t>森林遊樂園</a:t>
            </a:r>
            <a:r>
              <a:rPr lang="zh-TW" altLang="zh-TW" dirty="0" smtClean="0"/>
              <a:t>之</a:t>
            </a:r>
            <a:r>
              <a:rPr lang="zh-TW" altLang="zh-TW" dirty="0"/>
              <a:t>林木茂密，易於蓄養水源，溪流、瀑布為本區最重要之遊憩</a:t>
            </a:r>
            <a:r>
              <a:rPr lang="zh-TW" altLang="zh-TW" dirty="0" smtClean="0"/>
              <a:t>資源</a:t>
            </a:r>
            <a:r>
              <a:rPr lang="zh-TW" altLang="en-US" dirty="0" smtClean="0"/>
              <a:t>。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zh-TW" altLang="zh-TW" dirty="0"/>
              <a:t>是登山、健行享受森林浴的好</a:t>
            </a:r>
            <a:r>
              <a:rPr lang="zh-TW" altLang="zh-TW" dirty="0" smtClean="0"/>
              <a:t>地方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094672" y="575893"/>
            <a:ext cx="2954656" cy="923330"/>
          </a:xfrm>
          <a:prstGeom prst="rect">
            <a:avLst/>
          </a:prstGeom>
          <a:noFill/>
          <a:ln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zh-TW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基本介紹</a:t>
            </a:r>
            <a:endParaRPr lang="zh-TW" alt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158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10296"/>
              </p:ext>
            </p:extLst>
          </p:nvPr>
        </p:nvGraphicFramePr>
        <p:xfrm>
          <a:off x="755576" y="1412776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526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525963"/>
          </a:xfrm>
        </p:spPr>
        <p:txBody>
          <a:bodyPr>
            <a:normAutofit lnSpcReduction="10000"/>
          </a:bodyPr>
          <a:lstStyle/>
          <a:p>
            <a:r>
              <a:rPr lang="zh-TW" altLang="en-US" dirty="0" smtClean="0"/>
              <a:t>依台灣氣候環境，應有大半年的乾旱季節，實際上一年中卻僅有約一個月為不下雨的乾季。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由於土質多崩積土、石灰土並夾雜著珊瑚礁，證明本區早期曾淹沒在海中。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瀑布發源自牡丹溪山的楓港溪、上游支流內文溪，北則有達仁溪，三方水流匯合形成雙流的特殊生態環境。</a:t>
            </a:r>
            <a:endParaRPr lang="zh-TW" altLang="en-US" dirty="0"/>
          </a:p>
        </p:txBody>
      </p:sp>
      <p:sp>
        <p:nvSpPr>
          <p:cNvPr id="4" name="矩形 3"/>
          <p:cNvSpPr/>
          <p:nvPr/>
        </p:nvSpPr>
        <p:spPr>
          <a:xfrm>
            <a:off x="3094672" y="332656"/>
            <a:ext cx="2954656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en-US" sz="5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區域特色</a:t>
            </a:r>
            <a:endParaRPr lang="zh-TW" altLang="en-US" sz="5400" b="1" cap="all" spc="0" dirty="0">
              <a:ln/>
              <a:solidFill>
                <a:schemeClr val="accent2">
                  <a:lumMod val="60000"/>
                  <a:lumOff val="40000"/>
                </a:schemeClr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342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857232"/>
            <a:ext cx="7467600" cy="5697559"/>
          </a:xfrm>
        </p:spPr>
        <p:txBody>
          <a:bodyPr/>
          <a:lstStyle/>
          <a:p>
            <a:r>
              <a:rPr lang="zh-TW" altLang="en-US" dirty="0" smtClean="0"/>
              <a:t>溪流水流平穩且水質清澈，水棲昆蟲、蜉游生物繁多。</a:t>
            </a:r>
          </a:p>
          <a:p>
            <a:endParaRPr lang="en-US" altLang="zh-TW" dirty="0" smtClean="0"/>
          </a:p>
          <a:p>
            <a:r>
              <a:rPr lang="zh-TW" altLang="en-US" dirty="0" smtClean="0"/>
              <a:t>雙流瀑布水量豐沛，激流自峭壁直洩而下，水勢磅礡，氣勢不凡，最是吸引遊客的地方。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帽子山可眺望台灣海峽、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太平洋、森林遊樂區全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貌及四周群山景觀。</a:t>
            </a:r>
            <a:endParaRPr lang="en-US" altLang="zh-TW" dirty="0" smtClean="0"/>
          </a:p>
          <a:p>
            <a:endParaRPr lang="zh-TW" altLang="en-US" dirty="0"/>
          </a:p>
        </p:txBody>
      </p:sp>
      <p:pic>
        <p:nvPicPr>
          <p:cNvPr id="5" name="圖片 4" descr="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4214818"/>
            <a:ext cx="3428992" cy="22357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190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142984"/>
            <a:ext cx="7467600" cy="4983179"/>
          </a:xfrm>
        </p:spPr>
        <p:txBody>
          <a:bodyPr/>
          <a:lstStyle/>
          <a:p>
            <a:r>
              <a:rPr lang="zh-TW" altLang="en-US" dirty="0" smtClean="0"/>
              <a:t>曾於民國</a:t>
            </a:r>
            <a:r>
              <a:rPr lang="en-US" altLang="zh-TW" dirty="0" smtClean="0"/>
              <a:t>54</a:t>
            </a:r>
            <a:r>
              <a:rPr lang="zh-TW" altLang="en-US" dirty="0" smtClean="0"/>
              <a:t>～</a:t>
            </a:r>
            <a:r>
              <a:rPr lang="en-US" altLang="zh-TW" dirty="0" smtClean="0"/>
              <a:t>55</a:t>
            </a:r>
            <a:r>
              <a:rPr lang="zh-TW" altLang="en-US" dirty="0" smtClean="0"/>
              <a:t>年間進行林相變更造林，保留原有林相的風貌。</a:t>
            </a:r>
            <a:endParaRPr lang="en-US" altLang="zh-TW" dirty="0" smtClean="0"/>
          </a:p>
          <a:p>
            <a:endParaRPr lang="en-US" altLang="zh-TW" dirty="0" smtClean="0"/>
          </a:p>
          <a:p>
            <a:r>
              <a:rPr lang="zh-TW" altLang="en-US" dirty="0" smtClean="0"/>
              <a:t>白榕步道海拔</a:t>
            </a:r>
            <a:r>
              <a:rPr lang="en-US" altLang="zh-TW" dirty="0" smtClean="0"/>
              <a:t>150</a:t>
            </a:r>
            <a:r>
              <a:rPr lang="zh-TW" altLang="en-US" dirty="0" smtClean="0"/>
              <a:t>公尺上升至約</a:t>
            </a:r>
            <a:r>
              <a:rPr lang="en-US" altLang="zh-TW" dirty="0" smtClean="0"/>
              <a:t>300</a:t>
            </a:r>
            <a:r>
              <a:rPr lang="zh-TW" altLang="en-US" dirty="0" smtClean="0"/>
              <a:t>公尺，導致熱帶、亞熱帶、暖溫帶的各種林相生態交互出現。</a:t>
            </a:r>
            <a:endParaRPr lang="zh-TW" altLang="en-US" dirty="0"/>
          </a:p>
        </p:txBody>
      </p:sp>
      <p:pic>
        <p:nvPicPr>
          <p:cNvPr id="4" name="圖片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5976" y="3907996"/>
            <a:ext cx="4085783" cy="266392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3554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094673" y="404664"/>
            <a:ext cx="2954655" cy="923330"/>
          </a:xfrm>
          <a:noFill/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zh-TW" altLang="zh-TW" sz="5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rPr>
              <a:t>景觀介紹</a:t>
            </a:r>
            <a:endParaRPr lang="zh-TW" altLang="en-US" sz="5400" b="1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412776"/>
            <a:ext cx="3242667" cy="4904874"/>
          </a:xfrm>
        </p:spPr>
      </p:pic>
      <p:sp>
        <p:nvSpPr>
          <p:cNvPr id="7" name="矩形 6"/>
          <p:cNvSpPr/>
          <p:nvPr/>
        </p:nvSpPr>
        <p:spPr>
          <a:xfrm>
            <a:off x="4572000" y="1916832"/>
            <a:ext cx="4392488" cy="381642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小檔案</a:t>
            </a:r>
            <a:r>
              <a:rPr lang="zh-TW" altLang="en-US" sz="4000" dirty="0" smtClean="0"/>
              <a:t>─雙流</a:t>
            </a:r>
            <a:r>
              <a:rPr lang="zh-TW" altLang="en-US" sz="4000" dirty="0" smtClean="0"/>
              <a:t>瀑布</a:t>
            </a:r>
            <a:endParaRPr lang="en-US" altLang="zh-TW" sz="4000" dirty="0" smtClean="0"/>
          </a:p>
          <a:p>
            <a:pPr algn="ctr"/>
            <a:endParaRPr lang="en-US" altLang="zh-TW" sz="2500" dirty="0" smtClean="0"/>
          </a:p>
          <a:p>
            <a:pPr algn="just"/>
            <a:r>
              <a:rPr lang="zh-TW" altLang="en-US" sz="2500" dirty="0" smtClean="0"/>
              <a:t>瀑布</a:t>
            </a:r>
            <a:r>
              <a:rPr lang="zh-TW" altLang="en-US" sz="2500" dirty="0"/>
              <a:t>於夏季時的水量會讓遊客覺得氣勢磅礡，充沛的陰離子含量讓人覺得</a:t>
            </a:r>
            <a:r>
              <a:rPr lang="zh-TW" altLang="en-US" sz="2500" dirty="0" smtClean="0"/>
              <a:t>心曠神怡。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153332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/>
          <p:cNvPicPr>
            <a:picLocks noGrp="1"/>
          </p:cNvPicPr>
          <p:nvPr>
            <p:ph type="pic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79" r="12579"/>
          <a:stretch>
            <a:fillRect/>
          </a:stretch>
        </p:blipFill>
        <p:spPr>
          <a:xfrm>
            <a:off x="457200" y="1155049"/>
            <a:ext cx="4114800" cy="4114800"/>
          </a:xfrm>
          <a:prstGeom prst="rect">
            <a:avLst/>
          </a:prstGeom>
        </p:spPr>
      </p:pic>
      <p:sp>
        <p:nvSpPr>
          <p:cNvPr id="8" name="圓角矩形 7"/>
          <p:cNvSpPr/>
          <p:nvPr/>
        </p:nvSpPr>
        <p:spPr>
          <a:xfrm>
            <a:off x="4716016" y="1448252"/>
            <a:ext cx="4248472" cy="3708940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小檔案</a:t>
            </a:r>
            <a:r>
              <a:rPr lang="zh-TW" altLang="en-US" sz="4000" dirty="0" smtClean="0"/>
              <a:t>─</a:t>
            </a:r>
            <a:endParaRPr lang="en-US" altLang="zh-TW" sz="4000" dirty="0" smtClean="0"/>
          </a:p>
          <a:p>
            <a:pPr algn="ctr"/>
            <a:r>
              <a:rPr lang="zh-TW" altLang="en-US" sz="4000" dirty="0" smtClean="0"/>
              <a:t>陽光</a:t>
            </a:r>
            <a:r>
              <a:rPr lang="zh-TW" altLang="en-US" sz="4000" dirty="0"/>
              <a:t>草坪</a:t>
            </a:r>
          </a:p>
          <a:p>
            <a:pPr algn="ctr"/>
            <a:endParaRPr lang="en-US" altLang="zh-TW" sz="2500" dirty="0" smtClean="0"/>
          </a:p>
          <a:p>
            <a:pPr algn="just"/>
            <a:r>
              <a:rPr lang="zh-TW" altLang="en-US" sz="2500" dirty="0" smtClean="0"/>
              <a:t>陽光</a:t>
            </a:r>
            <a:r>
              <a:rPr lang="zh-TW" altLang="en-US" sz="2500" dirty="0"/>
              <a:t>草坪位於第二涉水道旁，為一空曠之草生地，是觀察鳥類及舉辦活動的好地方。</a:t>
            </a:r>
          </a:p>
        </p:txBody>
      </p:sp>
    </p:spTree>
    <p:extLst>
      <p:ext uri="{BB962C8B-B14F-4D97-AF65-F5344CB8AC3E}">
        <p14:creationId xmlns:p14="http://schemas.microsoft.com/office/powerpoint/2010/main" val="343929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2874" y="476672"/>
            <a:ext cx="4979700" cy="329766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矩形 6"/>
          <p:cNvSpPr/>
          <p:nvPr/>
        </p:nvSpPr>
        <p:spPr>
          <a:xfrm>
            <a:off x="1800416" y="4149080"/>
            <a:ext cx="5544616" cy="2376264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dirty="0" smtClean="0"/>
              <a:t>小檔案</a:t>
            </a:r>
            <a:r>
              <a:rPr lang="zh-TW" altLang="en-US" sz="4000" dirty="0" smtClean="0"/>
              <a:t>─瀑布</a:t>
            </a:r>
            <a:r>
              <a:rPr lang="zh-TW" altLang="en-US" sz="4000" dirty="0"/>
              <a:t>步道</a:t>
            </a:r>
          </a:p>
          <a:p>
            <a:pPr algn="ctr"/>
            <a:endParaRPr lang="en-US" altLang="zh-TW" sz="2500" dirty="0" smtClean="0"/>
          </a:p>
          <a:p>
            <a:pPr algn="just"/>
            <a:r>
              <a:rPr lang="zh-TW" altLang="en-US" sz="2500" dirty="0" smtClean="0"/>
              <a:t>步</a:t>
            </a:r>
            <a:r>
              <a:rPr lang="zh-TW" altLang="en-US" sz="2500" dirty="0"/>
              <a:t>道主要沿著內文溪而行，沿途可欣賞溪流及兩岸茂密森林景緻，也可在溪流旁享受親水的樂趣</a:t>
            </a:r>
            <a:r>
              <a:rPr lang="zh-TW" altLang="en-US" sz="2500" dirty="0" smtClean="0"/>
              <a:t>。</a:t>
            </a:r>
            <a:endParaRPr lang="zh-TW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66038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科技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189</TotalTime>
  <Words>470</Words>
  <Application>Microsoft Office PowerPoint</Application>
  <PresentationFormat>如螢幕大小 (4:3)</PresentationFormat>
  <Paragraphs>56</Paragraphs>
  <Slides>11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11</vt:i4>
      </vt:variant>
    </vt:vector>
  </HeadingPairs>
  <TitlesOfParts>
    <vt:vector size="12" baseType="lpstr">
      <vt:lpstr>科技</vt:lpstr>
      <vt:lpstr>國境之南─ 屏東之雙流森林遊樂區 </vt:lpstr>
      <vt:lpstr>PowerPoint 簡報</vt:lpstr>
      <vt:lpstr>PowerPoint 簡報</vt:lpstr>
      <vt:lpstr>PowerPoint 簡報</vt:lpstr>
      <vt:lpstr>PowerPoint 簡報</vt:lpstr>
      <vt:lpstr>PowerPoint 簡報</vt:lpstr>
      <vt:lpstr>景觀介紹</vt:lpstr>
      <vt:lpstr>PowerPoint 簡報</vt:lpstr>
      <vt:lpstr>PowerPoint 簡報</vt:lpstr>
      <vt:lpstr>PowerPoint 簡報</vt:lpstr>
      <vt:lpstr>PowerPoint 簡報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Win7User</dc:creator>
  <cp:lastModifiedBy>Win7User</cp:lastModifiedBy>
  <cp:revision>18</cp:revision>
  <dcterms:created xsi:type="dcterms:W3CDTF">2013-09-25T14:23:12Z</dcterms:created>
  <dcterms:modified xsi:type="dcterms:W3CDTF">2013-09-26T14:55:27Z</dcterms:modified>
</cp:coreProperties>
</file>