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39" autoAdjust="0"/>
    <p:restoredTop sz="94660"/>
  </p:normalViewPr>
  <p:slideViewPr>
    <p:cSldViewPr snapToGrid="0">
      <p:cViewPr varScale="1">
        <p:scale>
          <a:sx n="82" d="100"/>
          <a:sy n="82" d="100"/>
        </p:scale>
        <p:origin x="1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3A29F-C897-4601-940D-BD3CF50A811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TW" altLang="en-US"/>
        </a:p>
      </dgm:t>
    </dgm:pt>
    <dgm:pt modelId="{247232D8-9DCB-4DB3-A8BA-30B228228AA7}">
      <dgm:prSet phldrT="[文字]"/>
      <dgm:spPr/>
      <dgm:t>
        <a:bodyPr/>
        <a:lstStyle/>
        <a:p>
          <a:r>
            <a:rPr lang="en-US" altLang="zh-TW" dirty="0" smtClean="0"/>
            <a:t>1.</a:t>
          </a:r>
          <a:r>
            <a:rPr lang="zh-TW" altLang="zh-TW" dirty="0" smtClean="0"/>
            <a:t>執業會計師</a:t>
          </a:r>
          <a:endParaRPr lang="zh-TW" altLang="en-US" dirty="0"/>
        </a:p>
      </dgm:t>
    </dgm:pt>
    <dgm:pt modelId="{45CABBB3-04AA-471A-8E2B-876897087820}" type="parTrans" cxnId="{B2FF624C-7C90-4419-9E4B-941C2106A875}">
      <dgm:prSet/>
      <dgm:spPr/>
      <dgm:t>
        <a:bodyPr/>
        <a:lstStyle/>
        <a:p>
          <a:endParaRPr lang="zh-TW" altLang="en-US"/>
        </a:p>
      </dgm:t>
    </dgm:pt>
    <dgm:pt modelId="{306D8F6C-18B5-4B03-A627-2526B2616DDD}" type="sibTrans" cxnId="{B2FF624C-7C90-4419-9E4B-941C2106A875}">
      <dgm:prSet/>
      <dgm:spPr/>
      <dgm:t>
        <a:bodyPr/>
        <a:lstStyle/>
        <a:p>
          <a:endParaRPr lang="zh-TW" altLang="en-US"/>
        </a:p>
      </dgm:t>
    </dgm:pt>
    <dgm:pt modelId="{77E3AC98-2B06-4500-B672-82B268B33720}">
      <dgm:prSet phldrT="[文字]"/>
      <dgm:spPr/>
      <dgm:t>
        <a:bodyPr/>
        <a:lstStyle/>
        <a:p>
          <a:r>
            <a:rPr lang="en-US" altLang="zh-TW" dirty="0" smtClean="0"/>
            <a:t>2.</a:t>
          </a:r>
          <a:r>
            <a:rPr lang="zh-TW" altLang="zh-TW" dirty="0" smtClean="0"/>
            <a:t>證券分析師、內部稽核師</a:t>
          </a:r>
          <a:endParaRPr lang="zh-TW" altLang="en-US" dirty="0"/>
        </a:p>
      </dgm:t>
    </dgm:pt>
    <dgm:pt modelId="{7CB69213-87C8-435E-97C7-9BB5C85C6D1B}" type="parTrans" cxnId="{B886CAD4-9A23-4F7A-800E-BAA1B16050CE}">
      <dgm:prSet/>
      <dgm:spPr/>
      <dgm:t>
        <a:bodyPr/>
        <a:lstStyle/>
        <a:p>
          <a:endParaRPr lang="zh-TW" altLang="en-US"/>
        </a:p>
      </dgm:t>
    </dgm:pt>
    <dgm:pt modelId="{FE1E8FC0-B5DC-44FB-829C-2CA89B8DE916}" type="sibTrans" cxnId="{B886CAD4-9A23-4F7A-800E-BAA1B16050CE}">
      <dgm:prSet/>
      <dgm:spPr/>
      <dgm:t>
        <a:bodyPr/>
        <a:lstStyle/>
        <a:p>
          <a:endParaRPr lang="zh-TW" altLang="en-US"/>
        </a:p>
      </dgm:t>
    </dgm:pt>
    <dgm:pt modelId="{6D94BB72-AFF1-48EE-876A-D72B3C2036A0}">
      <dgm:prSet phldrT="[文字]"/>
      <dgm:spPr/>
      <dgm:t>
        <a:bodyPr/>
        <a:lstStyle/>
        <a:p>
          <a:r>
            <a:rPr lang="en-US" altLang="zh-TW" dirty="0" smtClean="0"/>
            <a:t>3.</a:t>
          </a:r>
          <a:r>
            <a:rPr lang="zh-TW" altLang="zh-TW" dirty="0" smtClean="0"/>
            <a:t>取得記帳士證照</a:t>
          </a:r>
          <a:endParaRPr lang="zh-TW" altLang="en-US" dirty="0"/>
        </a:p>
      </dgm:t>
    </dgm:pt>
    <dgm:pt modelId="{1022F513-AB77-49B2-9F75-6C6A0659D497}" type="parTrans" cxnId="{10CF3EAE-F7E3-4B71-AE6C-0E9625BE168C}">
      <dgm:prSet/>
      <dgm:spPr/>
      <dgm:t>
        <a:bodyPr/>
        <a:lstStyle/>
        <a:p>
          <a:endParaRPr lang="zh-TW" altLang="en-US"/>
        </a:p>
      </dgm:t>
    </dgm:pt>
    <dgm:pt modelId="{EC3AF0A4-6136-4C8F-A18F-52A25D97349E}" type="sibTrans" cxnId="{10CF3EAE-F7E3-4B71-AE6C-0E9625BE168C}">
      <dgm:prSet/>
      <dgm:spPr/>
      <dgm:t>
        <a:bodyPr/>
        <a:lstStyle/>
        <a:p>
          <a:endParaRPr lang="zh-TW" altLang="en-US"/>
        </a:p>
      </dgm:t>
    </dgm:pt>
    <dgm:pt modelId="{1BE56047-021A-420D-A80A-46545DC5F99D}" type="pres">
      <dgm:prSet presAssocID="{1173A29F-C897-4601-940D-BD3CF50A8112}" presName="linear" presStyleCnt="0">
        <dgm:presLayoutVars>
          <dgm:dir/>
          <dgm:animLvl val="lvl"/>
          <dgm:resizeHandles val="exact"/>
        </dgm:presLayoutVars>
      </dgm:prSet>
      <dgm:spPr/>
      <dgm:t>
        <a:bodyPr/>
        <a:lstStyle/>
        <a:p>
          <a:endParaRPr lang="zh-TW" altLang="en-US"/>
        </a:p>
      </dgm:t>
    </dgm:pt>
    <dgm:pt modelId="{656EC8A7-EFEC-4F0C-AEB7-5890AB5C53F5}" type="pres">
      <dgm:prSet presAssocID="{247232D8-9DCB-4DB3-A8BA-30B228228AA7}" presName="parentLin" presStyleCnt="0"/>
      <dgm:spPr/>
    </dgm:pt>
    <dgm:pt modelId="{B66AA30F-1E51-4630-A00F-8F4195CCB581}" type="pres">
      <dgm:prSet presAssocID="{247232D8-9DCB-4DB3-A8BA-30B228228AA7}" presName="parentLeftMargin" presStyleLbl="node1" presStyleIdx="0" presStyleCnt="3"/>
      <dgm:spPr/>
      <dgm:t>
        <a:bodyPr/>
        <a:lstStyle/>
        <a:p>
          <a:endParaRPr lang="zh-TW" altLang="en-US"/>
        </a:p>
      </dgm:t>
    </dgm:pt>
    <dgm:pt modelId="{277D4568-0336-47B1-B53A-42629494EC8F}" type="pres">
      <dgm:prSet presAssocID="{247232D8-9DCB-4DB3-A8BA-30B228228AA7}" presName="parentText" presStyleLbl="node1" presStyleIdx="0" presStyleCnt="3">
        <dgm:presLayoutVars>
          <dgm:chMax val="0"/>
          <dgm:bulletEnabled val="1"/>
        </dgm:presLayoutVars>
      </dgm:prSet>
      <dgm:spPr/>
      <dgm:t>
        <a:bodyPr/>
        <a:lstStyle/>
        <a:p>
          <a:endParaRPr lang="zh-TW" altLang="en-US"/>
        </a:p>
      </dgm:t>
    </dgm:pt>
    <dgm:pt modelId="{E18BE323-1155-4A1E-8985-6EF2241DA325}" type="pres">
      <dgm:prSet presAssocID="{247232D8-9DCB-4DB3-A8BA-30B228228AA7}" presName="negativeSpace" presStyleCnt="0"/>
      <dgm:spPr/>
    </dgm:pt>
    <dgm:pt modelId="{B2629921-227E-4E19-9785-2496583D0D1D}" type="pres">
      <dgm:prSet presAssocID="{247232D8-9DCB-4DB3-A8BA-30B228228AA7}" presName="childText" presStyleLbl="conFgAcc1" presStyleIdx="0" presStyleCnt="3">
        <dgm:presLayoutVars>
          <dgm:bulletEnabled val="1"/>
        </dgm:presLayoutVars>
      </dgm:prSet>
      <dgm:spPr/>
    </dgm:pt>
    <dgm:pt modelId="{8754F104-4D45-44D4-A089-26D78D15ECF7}" type="pres">
      <dgm:prSet presAssocID="{306D8F6C-18B5-4B03-A627-2526B2616DDD}" presName="spaceBetweenRectangles" presStyleCnt="0"/>
      <dgm:spPr/>
    </dgm:pt>
    <dgm:pt modelId="{B66CE7FA-3E05-46E0-BC67-99F99C9F394F}" type="pres">
      <dgm:prSet presAssocID="{77E3AC98-2B06-4500-B672-82B268B33720}" presName="parentLin" presStyleCnt="0"/>
      <dgm:spPr/>
    </dgm:pt>
    <dgm:pt modelId="{93DC7F61-A942-4387-B938-2189A5ED1122}" type="pres">
      <dgm:prSet presAssocID="{77E3AC98-2B06-4500-B672-82B268B33720}" presName="parentLeftMargin" presStyleLbl="node1" presStyleIdx="0" presStyleCnt="3"/>
      <dgm:spPr/>
      <dgm:t>
        <a:bodyPr/>
        <a:lstStyle/>
        <a:p>
          <a:endParaRPr lang="zh-TW" altLang="en-US"/>
        </a:p>
      </dgm:t>
    </dgm:pt>
    <dgm:pt modelId="{C2898B18-B339-43FF-B3F8-9438D47A7C58}" type="pres">
      <dgm:prSet presAssocID="{77E3AC98-2B06-4500-B672-82B268B33720}" presName="parentText" presStyleLbl="node1" presStyleIdx="1" presStyleCnt="3">
        <dgm:presLayoutVars>
          <dgm:chMax val="0"/>
          <dgm:bulletEnabled val="1"/>
        </dgm:presLayoutVars>
      </dgm:prSet>
      <dgm:spPr/>
      <dgm:t>
        <a:bodyPr/>
        <a:lstStyle/>
        <a:p>
          <a:endParaRPr lang="zh-TW" altLang="en-US"/>
        </a:p>
      </dgm:t>
    </dgm:pt>
    <dgm:pt modelId="{D8C2E26E-17E2-4D91-9EBE-144CF6D41608}" type="pres">
      <dgm:prSet presAssocID="{77E3AC98-2B06-4500-B672-82B268B33720}" presName="negativeSpace" presStyleCnt="0"/>
      <dgm:spPr/>
    </dgm:pt>
    <dgm:pt modelId="{4D08F0C3-29C9-4AD0-8E3D-6AE0ECF61C53}" type="pres">
      <dgm:prSet presAssocID="{77E3AC98-2B06-4500-B672-82B268B33720}" presName="childText" presStyleLbl="conFgAcc1" presStyleIdx="1" presStyleCnt="3">
        <dgm:presLayoutVars>
          <dgm:bulletEnabled val="1"/>
        </dgm:presLayoutVars>
      </dgm:prSet>
      <dgm:spPr/>
    </dgm:pt>
    <dgm:pt modelId="{0E1FE3FF-53A0-4523-BE95-A1E4291917C8}" type="pres">
      <dgm:prSet presAssocID="{FE1E8FC0-B5DC-44FB-829C-2CA89B8DE916}" presName="spaceBetweenRectangles" presStyleCnt="0"/>
      <dgm:spPr/>
    </dgm:pt>
    <dgm:pt modelId="{7528F217-54CA-4FE1-B468-42F73E1DCBAD}" type="pres">
      <dgm:prSet presAssocID="{6D94BB72-AFF1-48EE-876A-D72B3C2036A0}" presName="parentLin" presStyleCnt="0"/>
      <dgm:spPr/>
    </dgm:pt>
    <dgm:pt modelId="{F9D511EE-9153-47E0-8690-0732485178F5}" type="pres">
      <dgm:prSet presAssocID="{6D94BB72-AFF1-48EE-876A-D72B3C2036A0}" presName="parentLeftMargin" presStyleLbl="node1" presStyleIdx="1" presStyleCnt="3"/>
      <dgm:spPr/>
      <dgm:t>
        <a:bodyPr/>
        <a:lstStyle/>
        <a:p>
          <a:endParaRPr lang="zh-TW" altLang="en-US"/>
        </a:p>
      </dgm:t>
    </dgm:pt>
    <dgm:pt modelId="{37D530AC-5E2C-452B-8939-EA7D0F15A182}" type="pres">
      <dgm:prSet presAssocID="{6D94BB72-AFF1-48EE-876A-D72B3C2036A0}" presName="parentText" presStyleLbl="node1" presStyleIdx="2" presStyleCnt="3">
        <dgm:presLayoutVars>
          <dgm:chMax val="0"/>
          <dgm:bulletEnabled val="1"/>
        </dgm:presLayoutVars>
      </dgm:prSet>
      <dgm:spPr/>
      <dgm:t>
        <a:bodyPr/>
        <a:lstStyle/>
        <a:p>
          <a:endParaRPr lang="zh-TW" altLang="en-US"/>
        </a:p>
      </dgm:t>
    </dgm:pt>
    <dgm:pt modelId="{9CC89E9B-24FE-4ABC-8B6B-EADCCC984A77}" type="pres">
      <dgm:prSet presAssocID="{6D94BB72-AFF1-48EE-876A-D72B3C2036A0}" presName="negativeSpace" presStyleCnt="0"/>
      <dgm:spPr/>
    </dgm:pt>
    <dgm:pt modelId="{3E2F4626-F619-4597-A847-385252575E75}" type="pres">
      <dgm:prSet presAssocID="{6D94BB72-AFF1-48EE-876A-D72B3C2036A0}" presName="childText" presStyleLbl="conFgAcc1" presStyleIdx="2" presStyleCnt="3">
        <dgm:presLayoutVars>
          <dgm:bulletEnabled val="1"/>
        </dgm:presLayoutVars>
      </dgm:prSet>
      <dgm:spPr/>
    </dgm:pt>
  </dgm:ptLst>
  <dgm:cxnLst>
    <dgm:cxn modelId="{E7844380-BCCD-4BB0-BB58-30B78F9A8DBC}" type="presOf" srcId="{77E3AC98-2B06-4500-B672-82B268B33720}" destId="{C2898B18-B339-43FF-B3F8-9438D47A7C58}" srcOrd="1" destOrd="0" presId="urn:microsoft.com/office/officeart/2005/8/layout/list1"/>
    <dgm:cxn modelId="{1BE0C571-835C-4E21-9463-4942DD865F52}" type="presOf" srcId="{77E3AC98-2B06-4500-B672-82B268B33720}" destId="{93DC7F61-A942-4387-B938-2189A5ED1122}" srcOrd="0" destOrd="0" presId="urn:microsoft.com/office/officeart/2005/8/layout/list1"/>
    <dgm:cxn modelId="{10CF3EAE-F7E3-4B71-AE6C-0E9625BE168C}" srcId="{1173A29F-C897-4601-940D-BD3CF50A8112}" destId="{6D94BB72-AFF1-48EE-876A-D72B3C2036A0}" srcOrd="2" destOrd="0" parTransId="{1022F513-AB77-49B2-9F75-6C6A0659D497}" sibTransId="{EC3AF0A4-6136-4C8F-A18F-52A25D97349E}"/>
    <dgm:cxn modelId="{1CE1C2A3-A6F5-4F10-9504-8EBDB2B1E4C6}" type="presOf" srcId="{247232D8-9DCB-4DB3-A8BA-30B228228AA7}" destId="{277D4568-0336-47B1-B53A-42629494EC8F}" srcOrd="1" destOrd="0" presId="urn:microsoft.com/office/officeart/2005/8/layout/list1"/>
    <dgm:cxn modelId="{0E60983A-50A8-4EFE-8C9E-BC8F962A6205}" type="presOf" srcId="{1173A29F-C897-4601-940D-BD3CF50A8112}" destId="{1BE56047-021A-420D-A80A-46545DC5F99D}" srcOrd="0" destOrd="0" presId="urn:microsoft.com/office/officeart/2005/8/layout/list1"/>
    <dgm:cxn modelId="{A49ECA53-C34A-4095-A1AC-412BD60BFA03}" type="presOf" srcId="{6D94BB72-AFF1-48EE-876A-D72B3C2036A0}" destId="{F9D511EE-9153-47E0-8690-0732485178F5}" srcOrd="0" destOrd="0" presId="urn:microsoft.com/office/officeart/2005/8/layout/list1"/>
    <dgm:cxn modelId="{B5F519A3-D8D7-4914-B654-270BE8822193}" type="presOf" srcId="{247232D8-9DCB-4DB3-A8BA-30B228228AA7}" destId="{B66AA30F-1E51-4630-A00F-8F4195CCB581}" srcOrd="0" destOrd="0" presId="urn:microsoft.com/office/officeart/2005/8/layout/list1"/>
    <dgm:cxn modelId="{B886CAD4-9A23-4F7A-800E-BAA1B16050CE}" srcId="{1173A29F-C897-4601-940D-BD3CF50A8112}" destId="{77E3AC98-2B06-4500-B672-82B268B33720}" srcOrd="1" destOrd="0" parTransId="{7CB69213-87C8-435E-97C7-9BB5C85C6D1B}" sibTransId="{FE1E8FC0-B5DC-44FB-829C-2CA89B8DE916}"/>
    <dgm:cxn modelId="{B2FF624C-7C90-4419-9E4B-941C2106A875}" srcId="{1173A29F-C897-4601-940D-BD3CF50A8112}" destId="{247232D8-9DCB-4DB3-A8BA-30B228228AA7}" srcOrd="0" destOrd="0" parTransId="{45CABBB3-04AA-471A-8E2B-876897087820}" sibTransId="{306D8F6C-18B5-4B03-A627-2526B2616DDD}"/>
    <dgm:cxn modelId="{2E92931E-E644-4028-AD8A-6C45C1A40257}" type="presOf" srcId="{6D94BB72-AFF1-48EE-876A-D72B3C2036A0}" destId="{37D530AC-5E2C-452B-8939-EA7D0F15A182}" srcOrd="1" destOrd="0" presId="urn:microsoft.com/office/officeart/2005/8/layout/list1"/>
    <dgm:cxn modelId="{668340F8-CAA1-4A62-9E68-1841861BA320}" type="presParOf" srcId="{1BE56047-021A-420D-A80A-46545DC5F99D}" destId="{656EC8A7-EFEC-4F0C-AEB7-5890AB5C53F5}" srcOrd="0" destOrd="0" presId="urn:microsoft.com/office/officeart/2005/8/layout/list1"/>
    <dgm:cxn modelId="{70DC9725-8CB3-48F4-8575-CE28C24B66AB}" type="presParOf" srcId="{656EC8A7-EFEC-4F0C-AEB7-5890AB5C53F5}" destId="{B66AA30F-1E51-4630-A00F-8F4195CCB581}" srcOrd="0" destOrd="0" presId="urn:microsoft.com/office/officeart/2005/8/layout/list1"/>
    <dgm:cxn modelId="{1A1D4FBB-D809-47EF-BA25-8DA1393A88EA}" type="presParOf" srcId="{656EC8A7-EFEC-4F0C-AEB7-5890AB5C53F5}" destId="{277D4568-0336-47B1-B53A-42629494EC8F}" srcOrd="1" destOrd="0" presId="urn:microsoft.com/office/officeart/2005/8/layout/list1"/>
    <dgm:cxn modelId="{AC505362-E9D6-487C-ADD6-A685778216A9}" type="presParOf" srcId="{1BE56047-021A-420D-A80A-46545DC5F99D}" destId="{E18BE323-1155-4A1E-8985-6EF2241DA325}" srcOrd="1" destOrd="0" presId="urn:microsoft.com/office/officeart/2005/8/layout/list1"/>
    <dgm:cxn modelId="{208C08F7-08E8-496D-9BA5-56DD22C77FE9}" type="presParOf" srcId="{1BE56047-021A-420D-A80A-46545DC5F99D}" destId="{B2629921-227E-4E19-9785-2496583D0D1D}" srcOrd="2" destOrd="0" presId="urn:microsoft.com/office/officeart/2005/8/layout/list1"/>
    <dgm:cxn modelId="{04AD1C63-7DF8-43BE-940D-53BA99BC8EAF}" type="presParOf" srcId="{1BE56047-021A-420D-A80A-46545DC5F99D}" destId="{8754F104-4D45-44D4-A089-26D78D15ECF7}" srcOrd="3" destOrd="0" presId="urn:microsoft.com/office/officeart/2005/8/layout/list1"/>
    <dgm:cxn modelId="{73A0C0F5-427E-40E9-A82D-BE5C335F9647}" type="presParOf" srcId="{1BE56047-021A-420D-A80A-46545DC5F99D}" destId="{B66CE7FA-3E05-46E0-BC67-99F99C9F394F}" srcOrd="4" destOrd="0" presId="urn:microsoft.com/office/officeart/2005/8/layout/list1"/>
    <dgm:cxn modelId="{0CC0BED4-299C-42F2-90A8-3C854028F625}" type="presParOf" srcId="{B66CE7FA-3E05-46E0-BC67-99F99C9F394F}" destId="{93DC7F61-A942-4387-B938-2189A5ED1122}" srcOrd="0" destOrd="0" presId="urn:microsoft.com/office/officeart/2005/8/layout/list1"/>
    <dgm:cxn modelId="{F6DF6893-25BF-4406-B2EE-038BCA798E51}" type="presParOf" srcId="{B66CE7FA-3E05-46E0-BC67-99F99C9F394F}" destId="{C2898B18-B339-43FF-B3F8-9438D47A7C58}" srcOrd="1" destOrd="0" presId="urn:microsoft.com/office/officeart/2005/8/layout/list1"/>
    <dgm:cxn modelId="{F9FC1696-A6DC-4D01-A8C6-39B44F675E2C}" type="presParOf" srcId="{1BE56047-021A-420D-A80A-46545DC5F99D}" destId="{D8C2E26E-17E2-4D91-9EBE-144CF6D41608}" srcOrd="5" destOrd="0" presId="urn:microsoft.com/office/officeart/2005/8/layout/list1"/>
    <dgm:cxn modelId="{B2B3381E-1C5D-48EE-966C-76D7FCE0402A}" type="presParOf" srcId="{1BE56047-021A-420D-A80A-46545DC5F99D}" destId="{4D08F0C3-29C9-4AD0-8E3D-6AE0ECF61C53}" srcOrd="6" destOrd="0" presId="urn:microsoft.com/office/officeart/2005/8/layout/list1"/>
    <dgm:cxn modelId="{0F57863E-DD3B-439C-9845-7A8B95C06988}" type="presParOf" srcId="{1BE56047-021A-420D-A80A-46545DC5F99D}" destId="{0E1FE3FF-53A0-4523-BE95-A1E4291917C8}" srcOrd="7" destOrd="0" presId="urn:microsoft.com/office/officeart/2005/8/layout/list1"/>
    <dgm:cxn modelId="{60EF923F-12F6-4B59-B2A3-FFB7DAE10661}" type="presParOf" srcId="{1BE56047-021A-420D-A80A-46545DC5F99D}" destId="{7528F217-54CA-4FE1-B468-42F73E1DCBAD}" srcOrd="8" destOrd="0" presId="urn:microsoft.com/office/officeart/2005/8/layout/list1"/>
    <dgm:cxn modelId="{D040C6C5-9EF6-4407-A167-9DA914FD23D2}" type="presParOf" srcId="{7528F217-54CA-4FE1-B468-42F73E1DCBAD}" destId="{F9D511EE-9153-47E0-8690-0732485178F5}" srcOrd="0" destOrd="0" presId="urn:microsoft.com/office/officeart/2005/8/layout/list1"/>
    <dgm:cxn modelId="{1986CF2F-5F71-4121-A950-E36D1AD20621}" type="presParOf" srcId="{7528F217-54CA-4FE1-B468-42F73E1DCBAD}" destId="{37D530AC-5E2C-452B-8939-EA7D0F15A182}" srcOrd="1" destOrd="0" presId="urn:microsoft.com/office/officeart/2005/8/layout/list1"/>
    <dgm:cxn modelId="{C23AC0B9-CCEC-4420-91FE-21E45DEA2E4E}" type="presParOf" srcId="{1BE56047-021A-420D-A80A-46545DC5F99D}" destId="{9CC89E9B-24FE-4ABC-8B6B-EADCCC984A77}" srcOrd="9" destOrd="0" presId="urn:microsoft.com/office/officeart/2005/8/layout/list1"/>
    <dgm:cxn modelId="{67704515-2A3C-4C2B-ABAC-B6DE6C30D03F}" type="presParOf" srcId="{1BE56047-021A-420D-A80A-46545DC5F99D}" destId="{3E2F4626-F619-4597-A847-385252575E7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73A29F-C897-4601-940D-BD3CF50A811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TW" altLang="en-US"/>
        </a:p>
      </dgm:t>
    </dgm:pt>
    <dgm:pt modelId="{247232D8-9DCB-4DB3-A8BA-30B228228AA7}">
      <dgm:prSet phldrT="[文字]"/>
      <dgm:spPr/>
      <dgm:t>
        <a:bodyPr/>
        <a:lstStyle/>
        <a:p>
          <a:r>
            <a:rPr lang="en-US" altLang="zh-TW" dirty="0" smtClean="0"/>
            <a:t>4.</a:t>
          </a:r>
          <a:r>
            <a:rPr lang="zh-TW" altLang="zh-TW" dirty="0" smtClean="0"/>
            <a:t>高普考會計、審計公務人員</a:t>
          </a:r>
          <a:endParaRPr lang="zh-TW" altLang="en-US" dirty="0"/>
        </a:p>
      </dgm:t>
    </dgm:pt>
    <dgm:pt modelId="{45CABBB3-04AA-471A-8E2B-876897087820}" type="parTrans" cxnId="{B2FF624C-7C90-4419-9E4B-941C2106A875}">
      <dgm:prSet/>
      <dgm:spPr/>
      <dgm:t>
        <a:bodyPr/>
        <a:lstStyle/>
        <a:p>
          <a:endParaRPr lang="zh-TW" altLang="en-US"/>
        </a:p>
      </dgm:t>
    </dgm:pt>
    <dgm:pt modelId="{306D8F6C-18B5-4B03-A627-2526B2616DDD}" type="sibTrans" cxnId="{B2FF624C-7C90-4419-9E4B-941C2106A875}">
      <dgm:prSet/>
      <dgm:spPr/>
      <dgm:t>
        <a:bodyPr/>
        <a:lstStyle/>
        <a:p>
          <a:endParaRPr lang="zh-TW" altLang="en-US"/>
        </a:p>
      </dgm:t>
    </dgm:pt>
    <dgm:pt modelId="{77E3AC98-2B06-4500-B672-82B268B33720}">
      <dgm:prSet phldrT="[文字]"/>
      <dgm:spPr/>
      <dgm:t>
        <a:bodyPr/>
        <a:lstStyle/>
        <a:p>
          <a:r>
            <a:rPr lang="en-US" altLang="zh-TW" dirty="0" smtClean="0"/>
            <a:t>5.</a:t>
          </a:r>
          <a:r>
            <a:rPr lang="zh-TW" altLang="zh-TW" dirty="0" smtClean="0"/>
            <a:t>民營企業之會計人員</a:t>
          </a:r>
          <a:endParaRPr lang="zh-TW" altLang="en-US" dirty="0"/>
        </a:p>
      </dgm:t>
    </dgm:pt>
    <dgm:pt modelId="{7CB69213-87C8-435E-97C7-9BB5C85C6D1B}" type="parTrans" cxnId="{B886CAD4-9A23-4F7A-800E-BAA1B16050CE}">
      <dgm:prSet/>
      <dgm:spPr/>
      <dgm:t>
        <a:bodyPr/>
        <a:lstStyle/>
        <a:p>
          <a:endParaRPr lang="zh-TW" altLang="en-US"/>
        </a:p>
      </dgm:t>
    </dgm:pt>
    <dgm:pt modelId="{FE1E8FC0-B5DC-44FB-829C-2CA89B8DE916}" type="sibTrans" cxnId="{B886CAD4-9A23-4F7A-800E-BAA1B16050CE}">
      <dgm:prSet/>
      <dgm:spPr/>
      <dgm:t>
        <a:bodyPr/>
        <a:lstStyle/>
        <a:p>
          <a:endParaRPr lang="zh-TW" altLang="en-US"/>
        </a:p>
      </dgm:t>
    </dgm:pt>
    <dgm:pt modelId="{6D94BB72-AFF1-48EE-876A-D72B3C2036A0}">
      <dgm:prSet phldrT="[文字]"/>
      <dgm:spPr/>
      <dgm:t>
        <a:bodyPr/>
        <a:lstStyle/>
        <a:p>
          <a:r>
            <a:rPr lang="en-US" altLang="zh-TW" dirty="0" smtClean="0"/>
            <a:t>6.</a:t>
          </a:r>
          <a:r>
            <a:rPr lang="zh-TW" altLang="zh-TW" dirty="0" smtClean="0"/>
            <a:t>會計師事務所之查帳人員</a:t>
          </a:r>
          <a:endParaRPr lang="zh-TW" altLang="en-US" dirty="0"/>
        </a:p>
      </dgm:t>
    </dgm:pt>
    <dgm:pt modelId="{1022F513-AB77-49B2-9F75-6C6A0659D497}" type="parTrans" cxnId="{10CF3EAE-F7E3-4B71-AE6C-0E9625BE168C}">
      <dgm:prSet/>
      <dgm:spPr/>
      <dgm:t>
        <a:bodyPr/>
        <a:lstStyle/>
        <a:p>
          <a:endParaRPr lang="zh-TW" altLang="en-US"/>
        </a:p>
      </dgm:t>
    </dgm:pt>
    <dgm:pt modelId="{EC3AF0A4-6136-4C8F-A18F-52A25D97349E}" type="sibTrans" cxnId="{10CF3EAE-F7E3-4B71-AE6C-0E9625BE168C}">
      <dgm:prSet/>
      <dgm:spPr/>
      <dgm:t>
        <a:bodyPr/>
        <a:lstStyle/>
        <a:p>
          <a:endParaRPr lang="zh-TW" altLang="en-US"/>
        </a:p>
      </dgm:t>
    </dgm:pt>
    <dgm:pt modelId="{1BE56047-021A-420D-A80A-46545DC5F99D}" type="pres">
      <dgm:prSet presAssocID="{1173A29F-C897-4601-940D-BD3CF50A8112}" presName="linear" presStyleCnt="0">
        <dgm:presLayoutVars>
          <dgm:dir/>
          <dgm:animLvl val="lvl"/>
          <dgm:resizeHandles val="exact"/>
        </dgm:presLayoutVars>
      </dgm:prSet>
      <dgm:spPr/>
      <dgm:t>
        <a:bodyPr/>
        <a:lstStyle/>
        <a:p>
          <a:endParaRPr lang="zh-TW" altLang="en-US"/>
        </a:p>
      </dgm:t>
    </dgm:pt>
    <dgm:pt modelId="{656EC8A7-EFEC-4F0C-AEB7-5890AB5C53F5}" type="pres">
      <dgm:prSet presAssocID="{247232D8-9DCB-4DB3-A8BA-30B228228AA7}" presName="parentLin" presStyleCnt="0"/>
      <dgm:spPr/>
    </dgm:pt>
    <dgm:pt modelId="{B66AA30F-1E51-4630-A00F-8F4195CCB581}" type="pres">
      <dgm:prSet presAssocID="{247232D8-9DCB-4DB3-A8BA-30B228228AA7}" presName="parentLeftMargin" presStyleLbl="node1" presStyleIdx="0" presStyleCnt="3"/>
      <dgm:spPr/>
      <dgm:t>
        <a:bodyPr/>
        <a:lstStyle/>
        <a:p>
          <a:endParaRPr lang="zh-TW" altLang="en-US"/>
        </a:p>
      </dgm:t>
    </dgm:pt>
    <dgm:pt modelId="{277D4568-0336-47B1-B53A-42629494EC8F}" type="pres">
      <dgm:prSet presAssocID="{247232D8-9DCB-4DB3-A8BA-30B228228AA7}" presName="parentText" presStyleLbl="node1" presStyleIdx="0" presStyleCnt="3">
        <dgm:presLayoutVars>
          <dgm:chMax val="0"/>
          <dgm:bulletEnabled val="1"/>
        </dgm:presLayoutVars>
      </dgm:prSet>
      <dgm:spPr/>
      <dgm:t>
        <a:bodyPr/>
        <a:lstStyle/>
        <a:p>
          <a:endParaRPr lang="zh-TW" altLang="en-US"/>
        </a:p>
      </dgm:t>
    </dgm:pt>
    <dgm:pt modelId="{E18BE323-1155-4A1E-8985-6EF2241DA325}" type="pres">
      <dgm:prSet presAssocID="{247232D8-9DCB-4DB3-A8BA-30B228228AA7}" presName="negativeSpace" presStyleCnt="0"/>
      <dgm:spPr/>
    </dgm:pt>
    <dgm:pt modelId="{B2629921-227E-4E19-9785-2496583D0D1D}" type="pres">
      <dgm:prSet presAssocID="{247232D8-9DCB-4DB3-A8BA-30B228228AA7}" presName="childText" presStyleLbl="conFgAcc1" presStyleIdx="0" presStyleCnt="3">
        <dgm:presLayoutVars>
          <dgm:bulletEnabled val="1"/>
        </dgm:presLayoutVars>
      </dgm:prSet>
      <dgm:spPr/>
    </dgm:pt>
    <dgm:pt modelId="{8754F104-4D45-44D4-A089-26D78D15ECF7}" type="pres">
      <dgm:prSet presAssocID="{306D8F6C-18B5-4B03-A627-2526B2616DDD}" presName="spaceBetweenRectangles" presStyleCnt="0"/>
      <dgm:spPr/>
    </dgm:pt>
    <dgm:pt modelId="{B66CE7FA-3E05-46E0-BC67-99F99C9F394F}" type="pres">
      <dgm:prSet presAssocID="{77E3AC98-2B06-4500-B672-82B268B33720}" presName="parentLin" presStyleCnt="0"/>
      <dgm:spPr/>
    </dgm:pt>
    <dgm:pt modelId="{93DC7F61-A942-4387-B938-2189A5ED1122}" type="pres">
      <dgm:prSet presAssocID="{77E3AC98-2B06-4500-B672-82B268B33720}" presName="parentLeftMargin" presStyleLbl="node1" presStyleIdx="0" presStyleCnt="3"/>
      <dgm:spPr/>
      <dgm:t>
        <a:bodyPr/>
        <a:lstStyle/>
        <a:p>
          <a:endParaRPr lang="zh-TW" altLang="en-US"/>
        </a:p>
      </dgm:t>
    </dgm:pt>
    <dgm:pt modelId="{C2898B18-B339-43FF-B3F8-9438D47A7C58}" type="pres">
      <dgm:prSet presAssocID="{77E3AC98-2B06-4500-B672-82B268B33720}" presName="parentText" presStyleLbl="node1" presStyleIdx="1" presStyleCnt="3">
        <dgm:presLayoutVars>
          <dgm:chMax val="0"/>
          <dgm:bulletEnabled val="1"/>
        </dgm:presLayoutVars>
      </dgm:prSet>
      <dgm:spPr/>
      <dgm:t>
        <a:bodyPr/>
        <a:lstStyle/>
        <a:p>
          <a:endParaRPr lang="zh-TW" altLang="en-US"/>
        </a:p>
      </dgm:t>
    </dgm:pt>
    <dgm:pt modelId="{D8C2E26E-17E2-4D91-9EBE-144CF6D41608}" type="pres">
      <dgm:prSet presAssocID="{77E3AC98-2B06-4500-B672-82B268B33720}" presName="negativeSpace" presStyleCnt="0"/>
      <dgm:spPr/>
    </dgm:pt>
    <dgm:pt modelId="{4D08F0C3-29C9-4AD0-8E3D-6AE0ECF61C53}" type="pres">
      <dgm:prSet presAssocID="{77E3AC98-2B06-4500-B672-82B268B33720}" presName="childText" presStyleLbl="conFgAcc1" presStyleIdx="1" presStyleCnt="3">
        <dgm:presLayoutVars>
          <dgm:bulletEnabled val="1"/>
        </dgm:presLayoutVars>
      </dgm:prSet>
      <dgm:spPr/>
    </dgm:pt>
    <dgm:pt modelId="{0E1FE3FF-53A0-4523-BE95-A1E4291917C8}" type="pres">
      <dgm:prSet presAssocID="{FE1E8FC0-B5DC-44FB-829C-2CA89B8DE916}" presName="spaceBetweenRectangles" presStyleCnt="0"/>
      <dgm:spPr/>
    </dgm:pt>
    <dgm:pt modelId="{7528F217-54CA-4FE1-B468-42F73E1DCBAD}" type="pres">
      <dgm:prSet presAssocID="{6D94BB72-AFF1-48EE-876A-D72B3C2036A0}" presName="parentLin" presStyleCnt="0"/>
      <dgm:spPr/>
    </dgm:pt>
    <dgm:pt modelId="{F9D511EE-9153-47E0-8690-0732485178F5}" type="pres">
      <dgm:prSet presAssocID="{6D94BB72-AFF1-48EE-876A-D72B3C2036A0}" presName="parentLeftMargin" presStyleLbl="node1" presStyleIdx="1" presStyleCnt="3"/>
      <dgm:spPr/>
      <dgm:t>
        <a:bodyPr/>
        <a:lstStyle/>
        <a:p>
          <a:endParaRPr lang="zh-TW" altLang="en-US"/>
        </a:p>
      </dgm:t>
    </dgm:pt>
    <dgm:pt modelId="{37D530AC-5E2C-452B-8939-EA7D0F15A182}" type="pres">
      <dgm:prSet presAssocID="{6D94BB72-AFF1-48EE-876A-D72B3C2036A0}" presName="parentText" presStyleLbl="node1" presStyleIdx="2" presStyleCnt="3">
        <dgm:presLayoutVars>
          <dgm:chMax val="0"/>
          <dgm:bulletEnabled val="1"/>
        </dgm:presLayoutVars>
      </dgm:prSet>
      <dgm:spPr/>
      <dgm:t>
        <a:bodyPr/>
        <a:lstStyle/>
        <a:p>
          <a:endParaRPr lang="zh-TW" altLang="en-US"/>
        </a:p>
      </dgm:t>
    </dgm:pt>
    <dgm:pt modelId="{9CC89E9B-24FE-4ABC-8B6B-EADCCC984A77}" type="pres">
      <dgm:prSet presAssocID="{6D94BB72-AFF1-48EE-876A-D72B3C2036A0}" presName="negativeSpace" presStyleCnt="0"/>
      <dgm:spPr/>
    </dgm:pt>
    <dgm:pt modelId="{3E2F4626-F619-4597-A847-385252575E75}" type="pres">
      <dgm:prSet presAssocID="{6D94BB72-AFF1-48EE-876A-D72B3C2036A0}" presName="childText" presStyleLbl="conFgAcc1" presStyleIdx="2" presStyleCnt="3">
        <dgm:presLayoutVars>
          <dgm:bulletEnabled val="1"/>
        </dgm:presLayoutVars>
      </dgm:prSet>
      <dgm:spPr/>
    </dgm:pt>
  </dgm:ptLst>
  <dgm:cxnLst>
    <dgm:cxn modelId="{355CA88C-A928-4F31-9225-41455488024C}" type="presOf" srcId="{6D94BB72-AFF1-48EE-876A-D72B3C2036A0}" destId="{37D530AC-5E2C-452B-8939-EA7D0F15A182}" srcOrd="1" destOrd="0" presId="urn:microsoft.com/office/officeart/2005/8/layout/list1"/>
    <dgm:cxn modelId="{37776E70-513D-43DD-8D54-33643E32339E}" type="presOf" srcId="{247232D8-9DCB-4DB3-A8BA-30B228228AA7}" destId="{B66AA30F-1E51-4630-A00F-8F4195CCB581}" srcOrd="0" destOrd="0" presId="urn:microsoft.com/office/officeart/2005/8/layout/list1"/>
    <dgm:cxn modelId="{BA5B3CE3-43B0-4A8B-93D4-6BB0BAA338BE}" type="presOf" srcId="{77E3AC98-2B06-4500-B672-82B268B33720}" destId="{93DC7F61-A942-4387-B938-2189A5ED1122}" srcOrd="0" destOrd="0" presId="urn:microsoft.com/office/officeart/2005/8/layout/list1"/>
    <dgm:cxn modelId="{10CF3EAE-F7E3-4B71-AE6C-0E9625BE168C}" srcId="{1173A29F-C897-4601-940D-BD3CF50A8112}" destId="{6D94BB72-AFF1-48EE-876A-D72B3C2036A0}" srcOrd="2" destOrd="0" parTransId="{1022F513-AB77-49B2-9F75-6C6A0659D497}" sibTransId="{EC3AF0A4-6136-4C8F-A18F-52A25D97349E}"/>
    <dgm:cxn modelId="{68732D3F-359D-4423-925B-50ED69EF8A43}" type="presOf" srcId="{77E3AC98-2B06-4500-B672-82B268B33720}" destId="{C2898B18-B339-43FF-B3F8-9438D47A7C58}" srcOrd="1" destOrd="0" presId="urn:microsoft.com/office/officeart/2005/8/layout/list1"/>
    <dgm:cxn modelId="{B886CAD4-9A23-4F7A-800E-BAA1B16050CE}" srcId="{1173A29F-C897-4601-940D-BD3CF50A8112}" destId="{77E3AC98-2B06-4500-B672-82B268B33720}" srcOrd="1" destOrd="0" parTransId="{7CB69213-87C8-435E-97C7-9BB5C85C6D1B}" sibTransId="{FE1E8FC0-B5DC-44FB-829C-2CA89B8DE916}"/>
    <dgm:cxn modelId="{B2FF624C-7C90-4419-9E4B-941C2106A875}" srcId="{1173A29F-C897-4601-940D-BD3CF50A8112}" destId="{247232D8-9DCB-4DB3-A8BA-30B228228AA7}" srcOrd="0" destOrd="0" parTransId="{45CABBB3-04AA-471A-8E2B-876897087820}" sibTransId="{306D8F6C-18B5-4B03-A627-2526B2616DDD}"/>
    <dgm:cxn modelId="{88AC7B28-47F8-4E3A-9223-553CA4BD2E01}" type="presOf" srcId="{1173A29F-C897-4601-940D-BD3CF50A8112}" destId="{1BE56047-021A-420D-A80A-46545DC5F99D}" srcOrd="0" destOrd="0" presId="urn:microsoft.com/office/officeart/2005/8/layout/list1"/>
    <dgm:cxn modelId="{3B1AC7CB-F7FA-4997-8F5D-307E1DF7FF0D}" type="presOf" srcId="{247232D8-9DCB-4DB3-A8BA-30B228228AA7}" destId="{277D4568-0336-47B1-B53A-42629494EC8F}" srcOrd="1" destOrd="0" presId="urn:microsoft.com/office/officeart/2005/8/layout/list1"/>
    <dgm:cxn modelId="{C6F016C2-414E-417D-9ED0-6947E370681E}" type="presOf" srcId="{6D94BB72-AFF1-48EE-876A-D72B3C2036A0}" destId="{F9D511EE-9153-47E0-8690-0732485178F5}" srcOrd="0" destOrd="0" presId="urn:microsoft.com/office/officeart/2005/8/layout/list1"/>
    <dgm:cxn modelId="{F848DBAB-4398-4991-918D-909C674D93BB}" type="presParOf" srcId="{1BE56047-021A-420D-A80A-46545DC5F99D}" destId="{656EC8A7-EFEC-4F0C-AEB7-5890AB5C53F5}" srcOrd="0" destOrd="0" presId="urn:microsoft.com/office/officeart/2005/8/layout/list1"/>
    <dgm:cxn modelId="{A55A2EA7-467B-4253-8FC1-06CB065F96EA}" type="presParOf" srcId="{656EC8A7-EFEC-4F0C-AEB7-5890AB5C53F5}" destId="{B66AA30F-1E51-4630-A00F-8F4195CCB581}" srcOrd="0" destOrd="0" presId="urn:microsoft.com/office/officeart/2005/8/layout/list1"/>
    <dgm:cxn modelId="{719558B1-2614-40E7-AE79-26E4A792FA46}" type="presParOf" srcId="{656EC8A7-EFEC-4F0C-AEB7-5890AB5C53F5}" destId="{277D4568-0336-47B1-B53A-42629494EC8F}" srcOrd="1" destOrd="0" presId="urn:microsoft.com/office/officeart/2005/8/layout/list1"/>
    <dgm:cxn modelId="{5F40D748-6C23-4815-9A16-C09D3AAD21C8}" type="presParOf" srcId="{1BE56047-021A-420D-A80A-46545DC5F99D}" destId="{E18BE323-1155-4A1E-8985-6EF2241DA325}" srcOrd="1" destOrd="0" presId="urn:microsoft.com/office/officeart/2005/8/layout/list1"/>
    <dgm:cxn modelId="{C29AEC62-FA58-43FF-8FAC-01E366408661}" type="presParOf" srcId="{1BE56047-021A-420D-A80A-46545DC5F99D}" destId="{B2629921-227E-4E19-9785-2496583D0D1D}" srcOrd="2" destOrd="0" presId="urn:microsoft.com/office/officeart/2005/8/layout/list1"/>
    <dgm:cxn modelId="{865C75A5-3C81-40AF-BC06-847771C1EF64}" type="presParOf" srcId="{1BE56047-021A-420D-A80A-46545DC5F99D}" destId="{8754F104-4D45-44D4-A089-26D78D15ECF7}" srcOrd="3" destOrd="0" presId="urn:microsoft.com/office/officeart/2005/8/layout/list1"/>
    <dgm:cxn modelId="{4262DC91-F2BA-4E3B-AF1E-DDCC7DD40A08}" type="presParOf" srcId="{1BE56047-021A-420D-A80A-46545DC5F99D}" destId="{B66CE7FA-3E05-46E0-BC67-99F99C9F394F}" srcOrd="4" destOrd="0" presId="urn:microsoft.com/office/officeart/2005/8/layout/list1"/>
    <dgm:cxn modelId="{391BB41A-7763-48E7-BE86-9C425F854711}" type="presParOf" srcId="{B66CE7FA-3E05-46E0-BC67-99F99C9F394F}" destId="{93DC7F61-A942-4387-B938-2189A5ED1122}" srcOrd="0" destOrd="0" presId="urn:microsoft.com/office/officeart/2005/8/layout/list1"/>
    <dgm:cxn modelId="{3A089E4D-789D-42A9-BB18-475D04EBB2A6}" type="presParOf" srcId="{B66CE7FA-3E05-46E0-BC67-99F99C9F394F}" destId="{C2898B18-B339-43FF-B3F8-9438D47A7C58}" srcOrd="1" destOrd="0" presId="urn:microsoft.com/office/officeart/2005/8/layout/list1"/>
    <dgm:cxn modelId="{15E847F0-0C34-4124-AABD-B04224CE0405}" type="presParOf" srcId="{1BE56047-021A-420D-A80A-46545DC5F99D}" destId="{D8C2E26E-17E2-4D91-9EBE-144CF6D41608}" srcOrd="5" destOrd="0" presId="urn:microsoft.com/office/officeart/2005/8/layout/list1"/>
    <dgm:cxn modelId="{02E5E94A-3545-4D20-9507-09494EC09528}" type="presParOf" srcId="{1BE56047-021A-420D-A80A-46545DC5F99D}" destId="{4D08F0C3-29C9-4AD0-8E3D-6AE0ECF61C53}" srcOrd="6" destOrd="0" presId="urn:microsoft.com/office/officeart/2005/8/layout/list1"/>
    <dgm:cxn modelId="{6AE6879D-0F7A-4ED1-A91D-57EAEF169BEF}" type="presParOf" srcId="{1BE56047-021A-420D-A80A-46545DC5F99D}" destId="{0E1FE3FF-53A0-4523-BE95-A1E4291917C8}" srcOrd="7" destOrd="0" presId="urn:microsoft.com/office/officeart/2005/8/layout/list1"/>
    <dgm:cxn modelId="{8FC923F2-2F89-4196-B662-DAA1195E13AA}" type="presParOf" srcId="{1BE56047-021A-420D-A80A-46545DC5F99D}" destId="{7528F217-54CA-4FE1-B468-42F73E1DCBAD}" srcOrd="8" destOrd="0" presId="urn:microsoft.com/office/officeart/2005/8/layout/list1"/>
    <dgm:cxn modelId="{2D8D8C90-8B68-4184-8E8F-4EDB3EF7338A}" type="presParOf" srcId="{7528F217-54CA-4FE1-B468-42F73E1DCBAD}" destId="{F9D511EE-9153-47E0-8690-0732485178F5}" srcOrd="0" destOrd="0" presId="urn:microsoft.com/office/officeart/2005/8/layout/list1"/>
    <dgm:cxn modelId="{931AAB17-7BBE-4C57-9E2A-18B6002F25A4}" type="presParOf" srcId="{7528F217-54CA-4FE1-B468-42F73E1DCBAD}" destId="{37D530AC-5E2C-452B-8939-EA7D0F15A182}" srcOrd="1" destOrd="0" presId="urn:microsoft.com/office/officeart/2005/8/layout/list1"/>
    <dgm:cxn modelId="{DD3DAD87-C4AC-40C6-B377-C8AE278A6517}" type="presParOf" srcId="{1BE56047-021A-420D-A80A-46545DC5F99D}" destId="{9CC89E9B-24FE-4ABC-8B6B-EADCCC984A77}" srcOrd="9" destOrd="0" presId="urn:microsoft.com/office/officeart/2005/8/layout/list1"/>
    <dgm:cxn modelId="{D37A73B6-4495-458A-ABB0-92D4B5A3960A}" type="presParOf" srcId="{1BE56047-021A-420D-A80A-46545DC5F99D}" destId="{3E2F4626-F619-4597-A847-385252575E75}"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73A29F-C897-4601-940D-BD3CF50A811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TW" altLang="en-US"/>
        </a:p>
      </dgm:t>
    </dgm:pt>
    <dgm:pt modelId="{247232D8-9DCB-4DB3-A8BA-30B228228AA7}">
      <dgm:prSet phldrT="[文字]"/>
      <dgm:spPr/>
      <dgm:t>
        <a:bodyPr/>
        <a:lstStyle/>
        <a:p>
          <a:r>
            <a:rPr lang="en-US" altLang="zh-TW" dirty="0" smtClean="0"/>
            <a:t>7.</a:t>
          </a:r>
          <a:r>
            <a:rPr lang="zh-TW" altLang="zh-TW" dirty="0" smtClean="0"/>
            <a:t>金融業之金融、理財人員</a:t>
          </a:r>
          <a:endParaRPr lang="zh-TW" altLang="en-US" dirty="0"/>
        </a:p>
      </dgm:t>
    </dgm:pt>
    <dgm:pt modelId="{45CABBB3-04AA-471A-8E2B-876897087820}" type="parTrans" cxnId="{B2FF624C-7C90-4419-9E4B-941C2106A875}">
      <dgm:prSet/>
      <dgm:spPr/>
      <dgm:t>
        <a:bodyPr/>
        <a:lstStyle/>
        <a:p>
          <a:endParaRPr lang="zh-TW" altLang="en-US"/>
        </a:p>
      </dgm:t>
    </dgm:pt>
    <dgm:pt modelId="{306D8F6C-18B5-4B03-A627-2526B2616DDD}" type="sibTrans" cxnId="{B2FF624C-7C90-4419-9E4B-941C2106A875}">
      <dgm:prSet/>
      <dgm:spPr/>
      <dgm:t>
        <a:bodyPr/>
        <a:lstStyle/>
        <a:p>
          <a:endParaRPr lang="zh-TW" altLang="en-US"/>
        </a:p>
      </dgm:t>
    </dgm:pt>
    <dgm:pt modelId="{77E3AC98-2B06-4500-B672-82B268B33720}">
      <dgm:prSet phldrT="[文字]"/>
      <dgm:spPr/>
      <dgm:t>
        <a:bodyPr/>
        <a:lstStyle/>
        <a:p>
          <a:r>
            <a:rPr lang="en-US" altLang="zh-TW" dirty="0" smtClean="0"/>
            <a:t>8.</a:t>
          </a:r>
          <a:r>
            <a:rPr lang="zh-TW" altLang="zh-TW" dirty="0" smtClean="0"/>
            <a:t>證券商或投資機構分析人員</a:t>
          </a:r>
          <a:endParaRPr lang="zh-TW" altLang="en-US" dirty="0"/>
        </a:p>
      </dgm:t>
    </dgm:pt>
    <dgm:pt modelId="{7CB69213-87C8-435E-97C7-9BB5C85C6D1B}" type="parTrans" cxnId="{B886CAD4-9A23-4F7A-800E-BAA1B16050CE}">
      <dgm:prSet/>
      <dgm:spPr/>
      <dgm:t>
        <a:bodyPr/>
        <a:lstStyle/>
        <a:p>
          <a:endParaRPr lang="zh-TW" altLang="en-US"/>
        </a:p>
      </dgm:t>
    </dgm:pt>
    <dgm:pt modelId="{FE1E8FC0-B5DC-44FB-829C-2CA89B8DE916}" type="sibTrans" cxnId="{B886CAD4-9A23-4F7A-800E-BAA1B16050CE}">
      <dgm:prSet/>
      <dgm:spPr/>
      <dgm:t>
        <a:bodyPr/>
        <a:lstStyle/>
        <a:p>
          <a:endParaRPr lang="zh-TW" altLang="en-US"/>
        </a:p>
      </dgm:t>
    </dgm:pt>
    <dgm:pt modelId="{6D94BB72-AFF1-48EE-876A-D72B3C2036A0}">
      <dgm:prSet phldrT="[文字]"/>
      <dgm:spPr/>
      <dgm:t>
        <a:bodyPr/>
        <a:lstStyle/>
        <a:p>
          <a:r>
            <a:rPr lang="en-US" altLang="zh-TW" dirty="0" smtClean="0"/>
            <a:t>9.</a:t>
          </a:r>
          <a:r>
            <a:rPr lang="zh-TW" altLang="zh-TW" dirty="0" smtClean="0"/>
            <a:t>非營利事業之會計人員</a:t>
          </a:r>
          <a:endParaRPr lang="zh-TW" altLang="en-US" dirty="0"/>
        </a:p>
      </dgm:t>
    </dgm:pt>
    <dgm:pt modelId="{1022F513-AB77-49B2-9F75-6C6A0659D497}" type="parTrans" cxnId="{10CF3EAE-F7E3-4B71-AE6C-0E9625BE168C}">
      <dgm:prSet/>
      <dgm:spPr/>
      <dgm:t>
        <a:bodyPr/>
        <a:lstStyle/>
        <a:p>
          <a:endParaRPr lang="zh-TW" altLang="en-US"/>
        </a:p>
      </dgm:t>
    </dgm:pt>
    <dgm:pt modelId="{EC3AF0A4-6136-4C8F-A18F-52A25D97349E}" type="sibTrans" cxnId="{10CF3EAE-F7E3-4B71-AE6C-0E9625BE168C}">
      <dgm:prSet/>
      <dgm:spPr/>
      <dgm:t>
        <a:bodyPr/>
        <a:lstStyle/>
        <a:p>
          <a:endParaRPr lang="zh-TW" altLang="en-US"/>
        </a:p>
      </dgm:t>
    </dgm:pt>
    <dgm:pt modelId="{1BE56047-021A-420D-A80A-46545DC5F99D}" type="pres">
      <dgm:prSet presAssocID="{1173A29F-C897-4601-940D-BD3CF50A8112}" presName="linear" presStyleCnt="0">
        <dgm:presLayoutVars>
          <dgm:dir/>
          <dgm:animLvl val="lvl"/>
          <dgm:resizeHandles val="exact"/>
        </dgm:presLayoutVars>
      </dgm:prSet>
      <dgm:spPr/>
      <dgm:t>
        <a:bodyPr/>
        <a:lstStyle/>
        <a:p>
          <a:endParaRPr lang="zh-TW" altLang="en-US"/>
        </a:p>
      </dgm:t>
    </dgm:pt>
    <dgm:pt modelId="{656EC8A7-EFEC-4F0C-AEB7-5890AB5C53F5}" type="pres">
      <dgm:prSet presAssocID="{247232D8-9DCB-4DB3-A8BA-30B228228AA7}" presName="parentLin" presStyleCnt="0"/>
      <dgm:spPr/>
    </dgm:pt>
    <dgm:pt modelId="{B66AA30F-1E51-4630-A00F-8F4195CCB581}" type="pres">
      <dgm:prSet presAssocID="{247232D8-9DCB-4DB3-A8BA-30B228228AA7}" presName="parentLeftMargin" presStyleLbl="node1" presStyleIdx="0" presStyleCnt="3"/>
      <dgm:spPr/>
      <dgm:t>
        <a:bodyPr/>
        <a:lstStyle/>
        <a:p>
          <a:endParaRPr lang="zh-TW" altLang="en-US"/>
        </a:p>
      </dgm:t>
    </dgm:pt>
    <dgm:pt modelId="{277D4568-0336-47B1-B53A-42629494EC8F}" type="pres">
      <dgm:prSet presAssocID="{247232D8-9DCB-4DB3-A8BA-30B228228AA7}" presName="parentText" presStyleLbl="node1" presStyleIdx="0" presStyleCnt="3">
        <dgm:presLayoutVars>
          <dgm:chMax val="0"/>
          <dgm:bulletEnabled val="1"/>
        </dgm:presLayoutVars>
      </dgm:prSet>
      <dgm:spPr/>
      <dgm:t>
        <a:bodyPr/>
        <a:lstStyle/>
        <a:p>
          <a:endParaRPr lang="zh-TW" altLang="en-US"/>
        </a:p>
      </dgm:t>
    </dgm:pt>
    <dgm:pt modelId="{E18BE323-1155-4A1E-8985-6EF2241DA325}" type="pres">
      <dgm:prSet presAssocID="{247232D8-9DCB-4DB3-A8BA-30B228228AA7}" presName="negativeSpace" presStyleCnt="0"/>
      <dgm:spPr/>
    </dgm:pt>
    <dgm:pt modelId="{B2629921-227E-4E19-9785-2496583D0D1D}" type="pres">
      <dgm:prSet presAssocID="{247232D8-9DCB-4DB3-A8BA-30B228228AA7}" presName="childText" presStyleLbl="conFgAcc1" presStyleIdx="0" presStyleCnt="3">
        <dgm:presLayoutVars>
          <dgm:bulletEnabled val="1"/>
        </dgm:presLayoutVars>
      </dgm:prSet>
      <dgm:spPr/>
    </dgm:pt>
    <dgm:pt modelId="{8754F104-4D45-44D4-A089-26D78D15ECF7}" type="pres">
      <dgm:prSet presAssocID="{306D8F6C-18B5-4B03-A627-2526B2616DDD}" presName="spaceBetweenRectangles" presStyleCnt="0"/>
      <dgm:spPr/>
    </dgm:pt>
    <dgm:pt modelId="{B66CE7FA-3E05-46E0-BC67-99F99C9F394F}" type="pres">
      <dgm:prSet presAssocID="{77E3AC98-2B06-4500-B672-82B268B33720}" presName="parentLin" presStyleCnt="0"/>
      <dgm:spPr/>
    </dgm:pt>
    <dgm:pt modelId="{93DC7F61-A942-4387-B938-2189A5ED1122}" type="pres">
      <dgm:prSet presAssocID="{77E3AC98-2B06-4500-B672-82B268B33720}" presName="parentLeftMargin" presStyleLbl="node1" presStyleIdx="0" presStyleCnt="3"/>
      <dgm:spPr/>
      <dgm:t>
        <a:bodyPr/>
        <a:lstStyle/>
        <a:p>
          <a:endParaRPr lang="zh-TW" altLang="en-US"/>
        </a:p>
      </dgm:t>
    </dgm:pt>
    <dgm:pt modelId="{C2898B18-B339-43FF-B3F8-9438D47A7C58}" type="pres">
      <dgm:prSet presAssocID="{77E3AC98-2B06-4500-B672-82B268B33720}" presName="parentText" presStyleLbl="node1" presStyleIdx="1" presStyleCnt="3">
        <dgm:presLayoutVars>
          <dgm:chMax val="0"/>
          <dgm:bulletEnabled val="1"/>
        </dgm:presLayoutVars>
      </dgm:prSet>
      <dgm:spPr/>
      <dgm:t>
        <a:bodyPr/>
        <a:lstStyle/>
        <a:p>
          <a:endParaRPr lang="zh-TW" altLang="en-US"/>
        </a:p>
      </dgm:t>
    </dgm:pt>
    <dgm:pt modelId="{D8C2E26E-17E2-4D91-9EBE-144CF6D41608}" type="pres">
      <dgm:prSet presAssocID="{77E3AC98-2B06-4500-B672-82B268B33720}" presName="negativeSpace" presStyleCnt="0"/>
      <dgm:spPr/>
    </dgm:pt>
    <dgm:pt modelId="{4D08F0C3-29C9-4AD0-8E3D-6AE0ECF61C53}" type="pres">
      <dgm:prSet presAssocID="{77E3AC98-2B06-4500-B672-82B268B33720}" presName="childText" presStyleLbl="conFgAcc1" presStyleIdx="1" presStyleCnt="3">
        <dgm:presLayoutVars>
          <dgm:bulletEnabled val="1"/>
        </dgm:presLayoutVars>
      </dgm:prSet>
      <dgm:spPr/>
    </dgm:pt>
    <dgm:pt modelId="{0E1FE3FF-53A0-4523-BE95-A1E4291917C8}" type="pres">
      <dgm:prSet presAssocID="{FE1E8FC0-B5DC-44FB-829C-2CA89B8DE916}" presName="spaceBetweenRectangles" presStyleCnt="0"/>
      <dgm:spPr/>
    </dgm:pt>
    <dgm:pt modelId="{7528F217-54CA-4FE1-B468-42F73E1DCBAD}" type="pres">
      <dgm:prSet presAssocID="{6D94BB72-AFF1-48EE-876A-D72B3C2036A0}" presName="parentLin" presStyleCnt="0"/>
      <dgm:spPr/>
    </dgm:pt>
    <dgm:pt modelId="{F9D511EE-9153-47E0-8690-0732485178F5}" type="pres">
      <dgm:prSet presAssocID="{6D94BB72-AFF1-48EE-876A-D72B3C2036A0}" presName="parentLeftMargin" presStyleLbl="node1" presStyleIdx="1" presStyleCnt="3"/>
      <dgm:spPr/>
      <dgm:t>
        <a:bodyPr/>
        <a:lstStyle/>
        <a:p>
          <a:endParaRPr lang="zh-TW" altLang="en-US"/>
        </a:p>
      </dgm:t>
    </dgm:pt>
    <dgm:pt modelId="{37D530AC-5E2C-452B-8939-EA7D0F15A182}" type="pres">
      <dgm:prSet presAssocID="{6D94BB72-AFF1-48EE-876A-D72B3C2036A0}" presName="parentText" presStyleLbl="node1" presStyleIdx="2" presStyleCnt="3">
        <dgm:presLayoutVars>
          <dgm:chMax val="0"/>
          <dgm:bulletEnabled val="1"/>
        </dgm:presLayoutVars>
      </dgm:prSet>
      <dgm:spPr/>
      <dgm:t>
        <a:bodyPr/>
        <a:lstStyle/>
        <a:p>
          <a:endParaRPr lang="zh-TW" altLang="en-US"/>
        </a:p>
      </dgm:t>
    </dgm:pt>
    <dgm:pt modelId="{9CC89E9B-24FE-4ABC-8B6B-EADCCC984A77}" type="pres">
      <dgm:prSet presAssocID="{6D94BB72-AFF1-48EE-876A-D72B3C2036A0}" presName="negativeSpace" presStyleCnt="0"/>
      <dgm:spPr/>
    </dgm:pt>
    <dgm:pt modelId="{3E2F4626-F619-4597-A847-385252575E75}" type="pres">
      <dgm:prSet presAssocID="{6D94BB72-AFF1-48EE-876A-D72B3C2036A0}" presName="childText" presStyleLbl="conFgAcc1" presStyleIdx="2" presStyleCnt="3">
        <dgm:presLayoutVars>
          <dgm:bulletEnabled val="1"/>
        </dgm:presLayoutVars>
      </dgm:prSet>
      <dgm:spPr/>
    </dgm:pt>
  </dgm:ptLst>
  <dgm:cxnLst>
    <dgm:cxn modelId="{DEAC7BBE-5302-48A8-8150-B2BBBFD06C38}" type="presOf" srcId="{1173A29F-C897-4601-940D-BD3CF50A8112}" destId="{1BE56047-021A-420D-A80A-46545DC5F99D}" srcOrd="0" destOrd="0" presId="urn:microsoft.com/office/officeart/2005/8/layout/list1"/>
    <dgm:cxn modelId="{10CF3EAE-F7E3-4B71-AE6C-0E9625BE168C}" srcId="{1173A29F-C897-4601-940D-BD3CF50A8112}" destId="{6D94BB72-AFF1-48EE-876A-D72B3C2036A0}" srcOrd="2" destOrd="0" parTransId="{1022F513-AB77-49B2-9F75-6C6A0659D497}" sibTransId="{EC3AF0A4-6136-4C8F-A18F-52A25D97349E}"/>
    <dgm:cxn modelId="{3B188625-11DB-4968-B603-1F7BA326EFC0}" type="presOf" srcId="{6D94BB72-AFF1-48EE-876A-D72B3C2036A0}" destId="{37D530AC-5E2C-452B-8939-EA7D0F15A182}" srcOrd="1" destOrd="0" presId="urn:microsoft.com/office/officeart/2005/8/layout/list1"/>
    <dgm:cxn modelId="{B216A5CE-711A-4093-AA8D-D88C3DAEBC6A}" type="presOf" srcId="{247232D8-9DCB-4DB3-A8BA-30B228228AA7}" destId="{B66AA30F-1E51-4630-A00F-8F4195CCB581}" srcOrd="0" destOrd="0" presId="urn:microsoft.com/office/officeart/2005/8/layout/list1"/>
    <dgm:cxn modelId="{B2FF624C-7C90-4419-9E4B-941C2106A875}" srcId="{1173A29F-C897-4601-940D-BD3CF50A8112}" destId="{247232D8-9DCB-4DB3-A8BA-30B228228AA7}" srcOrd="0" destOrd="0" parTransId="{45CABBB3-04AA-471A-8E2B-876897087820}" sibTransId="{306D8F6C-18B5-4B03-A627-2526B2616DDD}"/>
    <dgm:cxn modelId="{B886CAD4-9A23-4F7A-800E-BAA1B16050CE}" srcId="{1173A29F-C897-4601-940D-BD3CF50A8112}" destId="{77E3AC98-2B06-4500-B672-82B268B33720}" srcOrd="1" destOrd="0" parTransId="{7CB69213-87C8-435E-97C7-9BB5C85C6D1B}" sibTransId="{FE1E8FC0-B5DC-44FB-829C-2CA89B8DE916}"/>
    <dgm:cxn modelId="{DA75DF41-885E-4B0D-A1C3-83530598F4DC}" type="presOf" srcId="{6D94BB72-AFF1-48EE-876A-D72B3C2036A0}" destId="{F9D511EE-9153-47E0-8690-0732485178F5}" srcOrd="0" destOrd="0" presId="urn:microsoft.com/office/officeart/2005/8/layout/list1"/>
    <dgm:cxn modelId="{6EFDE21F-5A88-433C-8111-4DD23095195E}" type="presOf" srcId="{77E3AC98-2B06-4500-B672-82B268B33720}" destId="{93DC7F61-A942-4387-B938-2189A5ED1122}" srcOrd="0" destOrd="0" presId="urn:microsoft.com/office/officeart/2005/8/layout/list1"/>
    <dgm:cxn modelId="{F9BC51E1-75E2-461F-8F8C-373FA2163305}" type="presOf" srcId="{247232D8-9DCB-4DB3-A8BA-30B228228AA7}" destId="{277D4568-0336-47B1-B53A-42629494EC8F}" srcOrd="1" destOrd="0" presId="urn:microsoft.com/office/officeart/2005/8/layout/list1"/>
    <dgm:cxn modelId="{7B986A4F-B0A4-465F-AAFC-C07C855AD641}" type="presOf" srcId="{77E3AC98-2B06-4500-B672-82B268B33720}" destId="{C2898B18-B339-43FF-B3F8-9438D47A7C58}" srcOrd="1" destOrd="0" presId="urn:microsoft.com/office/officeart/2005/8/layout/list1"/>
    <dgm:cxn modelId="{E30D17C9-1029-4762-89B3-7114AD5D2960}" type="presParOf" srcId="{1BE56047-021A-420D-A80A-46545DC5F99D}" destId="{656EC8A7-EFEC-4F0C-AEB7-5890AB5C53F5}" srcOrd="0" destOrd="0" presId="urn:microsoft.com/office/officeart/2005/8/layout/list1"/>
    <dgm:cxn modelId="{F363C2A2-6F01-4DF4-B038-73FC6E8D7CAF}" type="presParOf" srcId="{656EC8A7-EFEC-4F0C-AEB7-5890AB5C53F5}" destId="{B66AA30F-1E51-4630-A00F-8F4195CCB581}" srcOrd="0" destOrd="0" presId="urn:microsoft.com/office/officeart/2005/8/layout/list1"/>
    <dgm:cxn modelId="{78FD9943-1C8A-4E7C-8DE7-97E61C0BC402}" type="presParOf" srcId="{656EC8A7-EFEC-4F0C-AEB7-5890AB5C53F5}" destId="{277D4568-0336-47B1-B53A-42629494EC8F}" srcOrd="1" destOrd="0" presId="urn:microsoft.com/office/officeart/2005/8/layout/list1"/>
    <dgm:cxn modelId="{6E3B2E8E-324D-45F0-AAD5-85BFD340FD99}" type="presParOf" srcId="{1BE56047-021A-420D-A80A-46545DC5F99D}" destId="{E18BE323-1155-4A1E-8985-6EF2241DA325}" srcOrd="1" destOrd="0" presId="urn:microsoft.com/office/officeart/2005/8/layout/list1"/>
    <dgm:cxn modelId="{996F97AC-5029-447C-A8CC-B9C5CA9BFBF3}" type="presParOf" srcId="{1BE56047-021A-420D-A80A-46545DC5F99D}" destId="{B2629921-227E-4E19-9785-2496583D0D1D}" srcOrd="2" destOrd="0" presId="urn:microsoft.com/office/officeart/2005/8/layout/list1"/>
    <dgm:cxn modelId="{D4321752-41C4-4D98-88C2-254627EC690E}" type="presParOf" srcId="{1BE56047-021A-420D-A80A-46545DC5F99D}" destId="{8754F104-4D45-44D4-A089-26D78D15ECF7}" srcOrd="3" destOrd="0" presId="urn:microsoft.com/office/officeart/2005/8/layout/list1"/>
    <dgm:cxn modelId="{345B821A-17C2-431A-95A9-2576E2E39F1B}" type="presParOf" srcId="{1BE56047-021A-420D-A80A-46545DC5F99D}" destId="{B66CE7FA-3E05-46E0-BC67-99F99C9F394F}" srcOrd="4" destOrd="0" presId="urn:microsoft.com/office/officeart/2005/8/layout/list1"/>
    <dgm:cxn modelId="{DA399CF7-1547-4494-B976-CD040B2A20F1}" type="presParOf" srcId="{B66CE7FA-3E05-46E0-BC67-99F99C9F394F}" destId="{93DC7F61-A942-4387-B938-2189A5ED1122}" srcOrd="0" destOrd="0" presId="urn:microsoft.com/office/officeart/2005/8/layout/list1"/>
    <dgm:cxn modelId="{DAE98326-83EA-4526-B7CB-68B1AC866A52}" type="presParOf" srcId="{B66CE7FA-3E05-46E0-BC67-99F99C9F394F}" destId="{C2898B18-B339-43FF-B3F8-9438D47A7C58}" srcOrd="1" destOrd="0" presId="urn:microsoft.com/office/officeart/2005/8/layout/list1"/>
    <dgm:cxn modelId="{FFAB04AB-E958-457A-BA51-E36057ABA0CD}" type="presParOf" srcId="{1BE56047-021A-420D-A80A-46545DC5F99D}" destId="{D8C2E26E-17E2-4D91-9EBE-144CF6D41608}" srcOrd="5" destOrd="0" presId="urn:microsoft.com/office/officeart/2005/8/layout/list1"/>
    <dgm:cxn modelId="{B3B67624-8C1C-49E4-93A0-F6ACB3D58248}" type="presParOf" srcId="{1BE56047-021A-420D-A80A-46545DC5F99D}" destId="{4D08F0C3-29C9-4AD0-8E3D-6AE0ECF61C53}" srcOrd="6" destOrd="0" presId="urn:microsoft.com/office/officeart/2005/8/layout/list1"/>
    <dgm:cxn modelId="{BA2D3C81-97F1-4E05-84B9-4D760881C7F8}" type="presParOf" srcId="{1BE56047-021A-420D-A80A-46545DC5F99D}" destId="{0E1FE3FF-53A0-4523-BE95-A1E4291917C8}" srcOrd="7" destOrd="0" presId="urn:microsoft.com/office/officeart/2005/8/layout/list1"/>
    <dgm:cxn modelId="{CD73BA39-AF06-401E-8AB5-D1128E3B5579}" type="presParOf" srcId="{1BE56047-021A-420D-A80A-46545DC5F99D}" destId="{7528F217-54CA-4FE1-B468-42F73E1DCBAD}" srcOrd="8" destOrd="0" presId="urn:microsoft.com/office/officeart/2005/8/layout/list1"/>
    <dgm:cxn modelId="{21867044-A448-4E55-83E6-6693DCF5D87E}" type="presParOf" srcId="{7528F217-54CA-4FE1-B468-42F73E1DCBAD}" destId="{F9D511EE-9153-47E0-8690-0732485178F5}" srcOrd="0" destOrd="0" presId="urn:microsoft.com/office/officeart/2005/8/layout/list1"/>
    <dgm:cxn modelId="{41257579-44A6-4BCB-8D56-05D7CF953C4F}" type="presParOf" srcId="{7528F217-54CA-4FE1-B468-42F73E1DCBAD}" destId="{37D530AC-5E2C-452B-8939-EA7D0F15A182}" srcOrd="1" destOrd="0" presId="urn:microsoft.com/office/officeart/2005/8/layout/list1"/>
    <dgm:cxn modelId="{5671E8C5-B95D-4AC0-9854-AF4B43546493}" type="presParOf" srcId="{1BE56047-021A-420D-A80A-46545DC5F99D}" destId="{9CC89E9B-24FE-4ABC-8B6B-EADCCC984A77}" srcOrd="9" destOrd="0" presId="urn:microsoft.com/office/officeart/2005/8/layout/list1"/>
    <dgm:cxn modelId="{B5D13B86-E11B-4C16-8D48-FB8665E590F5}" type="presParOf" srcId="{1BE56047-021A-420D-A80A-46545DC5F99D}" destId="{3E2F4626-F619-4597-A847-385252575E75}" srcOrd="10" destOrd="0" presId="urn:microsoft.com/office/officeart/2005/8/layout/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80D7E8-EDDC-4724-A2D3-06B6CA8A36FD}" type="doc">
      <dgm:prSet loTypeId="urn:microsoft.com/office/officeart/2005/8/layout/cycle2" loCatId="cycle" qsTypeId="urn:microsoft.com/office/officeart/2005/8/quickstyle/3d3" qsCatId="3D" csTypeId="urn:microsoft.com/office/officeart/2005/8/colors/accent2_3" csCatId="accent2" phldr="1"/>
      <dgm:spPr/>
      <dgm:t>
        <a:bodyPr/>
        <a:lstStyle/>
        <a:p>
          <a:endParaRPr lang="zh-TW" altLang="en-US"/>
        </a:p>
      </dgm:t>
    </dgm:pt>
    <dgm:pt modelId="{D3710460-DFF3-482A-95BC-F00B36ACF35B}">
      <dgm:prSet phldrT="[文字]"/>
      <dgm:spPr/>
      <dgm:t>
        <a:bodyPr/>
        <a:lstStyle/>
        <a:p>
          <a:r>
            <a:rPr lang="en-US" altLang="zh-TW" dirty="0" smtClean="0"/>
            <a:t>2.</a:t>
          </a:r>
          <a:r>
            <a:rPr lang="zh-TW" altLang="zh-TW" dirty="0" smtClean="0"/>
            <a:t>採購及付款作業</a:t>
          </a:r>
          <a:endParaRPr lang="zh-TW" altLang="en-US" dirty="0"/>
        </a:p>
      </dgm:t>
    </dgm:pt>
    <dgm:pt modelId="{CE61A7D2-AC66-46F6-A572-967E0EB024D5}" type="parTrans" cxnId="{C57834B1-262F-4EFE-A666-4E52B478113A}">
      <dgm:prSet/>
      <dgm:spPr/>
      <dgm:t>
        <a:bodyPr/>
        <a:lstStyle/>
        <a:p>
          <a:endParaRPr lang="zh-TW" altLang="en-US"/>
        </a:p>
      </dgm:t>
    </dgm:pt>
    <dgm:pt modelId="{4348F4AE-D1CF-4535-B8B3-DFCED3DA2D00}" type="sibTrans" cxnId="{C57834B1-262F-4EFE-A666-4E52B478113A}">
      <dgm:prSet/>
      <dgm:spPr/>
      <dgm:t>
        <a:bodyPr/>
        <a:lstStyle/>
        <a:p>
          <a:endParaRPr lang="zh-TW" altLang="en-US"/>
        </a:p>
      </dgm:t>
    </dgm:pt>
    <dgm:pt modelId="{74E1CF7C-31B8-4B9D-8145-E8DA75998D19}">
      <dgm:prSet phldrT="[文字]"/>
      <dgm:spPr/>
      <dgm:t>
        <a:bodyPr/>
        <a:lstStyle/>
        <a:p>
          <a:r>
            <a:rPr lang="en-US" altLang="zh-TW" dirty="0" smtClean="0"/>
            <a:t>3.</a:t>
          </a:r>
          <a:r>
            <a:rPr lang="zh-TW" altLang="zh-TW" dirty="0" smtClean="0"/>
            <a:t>生產作業</a:t>
          </a:r>
          <a:endParaRPr lang="zh-TW" altLang="en-US" dirty="0"/>
        </a:p>
      </dgm:t>
    </dgm:pt>
    <dgm:pt modelId="{088E7D9E-12FF-48CD-9A25-57BFA2BF50FC}" type="parTrans" cxnId="{C3382EA7-932B-4D54-90CB-21C8DA49A2C3}">
      <dgm:prSet/>
      <dgm:spPr/>
      <dgm:t>
        <a:bodyPr/>
        <a:lstStyle/>
        <a:p>
          <a:endParaRPr lang="zh-TW" altLang="en-US"/>
        </a:p>
      </dgm:t>
    </dgm:pt>
    <dgm:pt modelId="{6C3DE825-8A06-4F7A-A040-B03D4CE80ACA}" type="sibTrans" cxnId="{C3382EA7-932B-4D54-90CB-21C8DA49A2C3}">
      <dgm:prSet/>
      <dgm:spPr/>
      <dgm:t>
        <a:bodyPr/>
        <a:lstStyle/>
        <a:p>
          <a:endParaRPr lang="zh-TW" altLang="en-US"/>
        </a:p>
      </dgm:t>
    </dgm:pt>
    <dgm:pt modelId="{C9430233-6E7D-4D13-A84C-8AE385D4E454}">
      <dgm:prSet phldrT="[文字]"/>
      <dgm:spPr/>
      <dgm:t>
        <a:bodyPr/>
        <a:lstStyle/>
        <a:p>
          <a:r>
            <a:rPr lang="en-US" altLang="zh-TW" dirty="0" smtClean="0"/>
            <a:t>7.</a:t>
          </a:r>
          <a:r>
            <a:rPr lang="zh-TW" altLang="zh-TW" dirty="0" smtClean="0"/>
            <a:t>投資作業</a:t>
          </a:r>
          <a:endParaRPr lang="zh-TW" altLang="en-US" dirty="0"/>
        </a:p>
      </dgm:t>
    </dgm:pt>
    <dgm:pt modelId="{5CF67D64-7975-44B8-965B-9E193D52F373}" type="parTrans" cxnId="{9316BB06-9B31-4F2F-BEC1-0079D510641D}">
      <dgm:prSet/>
      <dgm:spPr/>
      <dgm:t>
        <a:bodyPr/>
        <a:lstStyle/>
        <a:p>
          <a:endParaRPr lang="zh-TW" altLang="en-US"/>
        </a:p>
      </dgm:t>
    </dgm:pt>
    <dgm:pt modelId="{D5C4E3AD-C860-4FEC-B29C-239FA4691030}" type="sibTrans" cxnId="{9316BB06-9B31-4F2F-BEC1-0079D510641D}">
      <dgm:prSet/>
      <dgm:spPr/>
      <dgm:t>
        <a:bodyPr/>
        <a:lstStyle/>
        <a:p>
          <a:endParaRPr lang="zh-TW" altLang="en-US"/>
        </a:p>
      </dgm:t>
    </dgm:pt>
    <dgm:pt modelId="{ED78F3AB-85F6-4299-9624-148F32419A61}">
      <dgm:prSet phldrT="[文字]"/>
      <dgm:spPr/>
      <dgm:t>
        <a:bodyPr/>
        <a:lstStyle/>
        <a:p>
          <a:r>
            <a:rPr lang="en-US" altLang="zh-TW" dirty="0" smtClean="0"/>
            <a:t>8.</a:t>
          </a:r>
          <a:r>
            <a:rPr lang="zh-TW" altLang="zh-TW" dirty="0" smtClean="0"/>
            <a:t>電子資料處理作業</a:t>
          </a:r>
          <a:endParaRPr lang="zh-TW" altLang="en-US" dirty="0"/>
        </a:p>
      </dgm:t>
    </dgm:pt>
    <dgm:pt modelId="{F83C2F2D-7EFC-4BD3-A15A-BD7AF7EA42A7}" type="parTrans" cxnId="{DB584BCC-9721-4D49-BE61-C768F8F1F1BE}">
      <dgm:prSet/>
      <dgm:spPr/>
      <dgm:t>
        <a:bodyPr/>
        <a:lstStyle/>
        <a:p>
          <a:endParaRPr lang="zh-TW" altLang="en-US"/>
        </a:p>
      </dgm:t>
    </dgm:pt>
    <dgm:pt modelId="{4D5BA7DD-74B6-4D1C-B8A5-A2838D966D39}" type="sibTrans" cxnId="{DB584BCC-9721-4D49-BE61-C768F8F1F1BE}">
      <dgm:prSet/>
      <dgm:spPr/>
      <dgm:t>
        <a:bodyPr/>
        <a:lstStyle/>
        <a:p>
          <a:endParaRPr lang="zh-TW" altLang="en-US"/>
        </a:p>
      </dgm:t>
    </dgm:pt>
    <dgm:pt modelId="{B26F9539-29FB-47A7-BFB8-C429A173202C}">
      <dgm:prSet phldrT="[文字]"/>
      <dgm:spPr/>
      <dgm:t>
        <a:bodyPr/>
        <a:lstStyle/>
        <a:p>
          <a:r>
            <a:rPr lang="en-US" altLang="zh-TW" dirty="0" smtClean="0"/>
            <a:t>1.</a:t>
          </a:r>
          <a:r>
            <a:rPr lang="zh-TW" altLang="zh-TW" dirty="0" smtClean="0"/>
            <a:t>銷售及收款作業</a:t>
          </a:r>
          <a:endParaRPr lang="zh-TW" altLang="en-US" dirty="0"/>
        </a:p>
      </dgm:t>
    </dgm:pt>
    <dgm:pt modelId="{508CD0B9-BA76-4CD0-B578-66D8C7147230}" type="parTrans" cxnId="{49D29F1B-9E3A-48F2-953C-5C1806D60BD6}">
      <dgm:prSet/>
      <dgm:spPr/>
      <dgm:t>
        <a:bodyPr/>
        <a:lstStyle/>
        <a:p>
          <a:endParaRPr lang="zh-TW" altLang="en-US"/>
        </a:p>
      </dgm:t>
    </dgm:pt>
    <dgm:pt modelId="{FAC997AA-9B9B-4173-BCAE-40A7233ECF88}" type="sibTrans" cxnId="{49D29F1B-9E3A-48F2-953C-5C1806D60BD6}">
      <dgm:prSet/>
      <dgm:spPr/>
      <dgm:t>
        <a:bodyPr/>
        <a:lstStyle/>
        <a:p>
          <a:endParaRPr lang="zh-TW" altLang="en-US"/>
        </a:p>
      </dgm:t>
    </dgm:pt>
    <dgm:pt modelId="{42F25C6F-383A-4289-86F5-A01CC4DA0D8C}">
      <dgm:prSet phldrT="[文字]"/>
      <dgm:spPr/>
      <dgm:t>
        <a:bodyPr/>
        <a:lstStyle/>
        <a:p>
          <a:r>
            <a:rPr lang="en-US" altLang="zh-TW" dirty="0" smtClean="0"/>
            <a:t>4.</a:t>
          </a:r>
          <a:r>
            <a:rPr lang="zh-TW" altLang="zh-TW" dirty="0" smtClean="0"/>
            <a:t>固定資產作業</a:t>
          </a:r>
          <a:endParaRPr lang="zh-TW" altLang="en-US" dirty="0"/>
        </a:p>
      </dgm:t>
    </dgm:pt>
    <dgm:pt modelId="{06E5712D-A8C4-4A03-8C95-4B12E019CED3}" type="parTrans" cxnId="{7FF2D914-BF0D-46DA-AD21-4EF7D1161766}">
      <dgm:prSet/>
      <dgm:spPr/>
      <dgm:t>
        <a:bodyPr/>
        <a:lstStyle/>
        <a:p>
          <a:endParaRPr lang="zh-TW" altLang="en-US"/>
        </a:p>
      </dgm:t>
    </dgm:pt>
    <dgm:pt modelId="{07254EC7-CC2C-49F1-B5FD-14813A78A8CE}" type="sibTrans" cxnId="{7FF2D914-BF0D-46DA-AD21-4EF7D1161766}">
      <dgm:prSet/>
      <dgm:spPr/>
      <dgm:t>
        <a:bodyPr/>
        <a:lstStyle/>
        <a:p>
          <a:endParaRPr lang="zh-TW" altLang="en-US"/>
        </a:p>
      </dgm:t>
    </dgm:pt>
    <dgm:pt modelId="{70B8723A-AAB8-45B2-88A0-6FFA4C7C34D6}">
      <dgm:prSet phldrT="[文字]"/>
      <dgm:spPr/>
      <dgm:t>
        <a:bodyPr/>
        <a:lstStyle/>
        <a:p>
          <a:r>
            <a:rPr lang="en-US" altLang="zh-TW" dirty="0" smtClean="0"/>
            <a:t>5.</a:t>
          </a:r>
          <a:r>
            <a:rPr lang="zh-TW" altLang="zh-TW" dirty="0" smtClean="0"/>
            <a:t>人事</a:t>
          </a:r>
          <a:r>
            <a:rPr lang="en-US" altLang="zh-TW" dirty="0" smtClean="0"/>
            <a:t>/</a:t>
          </a:r>
          <a:r>
            <a:rPr lang="zh-TW" altLang="zh-TW" dirty="0" smtClean="0"/>
            <a:t>薪工作業</a:t>
          </a:r>
          <a:endParaRPr lang="zh-TW" altLang="en-US" dirty="0"/>
        </a:p>
      </dgm:t>
    </dgm:pt>
    <dgm:pt modelId="{13103D30-927C-4094-8A60-F6672AA58C17}" type="parTrans" cxnId="{04A7F0A5-A80C-40A4-ACF3-469BFAEC3955}">
      <dgm:prSet/>
      <dgm:spPr/>
      <dgm:t>
        <a:bodyPr/>
        <a:lstStyle/>
        <a:p>
          <a:endParaRPr lang="zh-TW" altLang="en-US"/>
        </a:p>
      </dgm:t>
    </dgm:pt>
    <dgm:pt modelId="{DD837C58-3649-4528-A1E7-AA88CC9B3796}" type="sibTrans" cxnId="{04A7F0A5-A80C-40A4-ACF3-469BFAEC3955}">
      <dgm:prSet/>
      <dgm:spPr/>
      <dgm:t>
        <a:bodyPr/>
        <a:lstStyle/>
        <a:p>
          <a:endParaRPr lang="zh-TW" altLang="en-US"/>
        </a:p>
      </dgm:t>
    </dgm:pt>
    <dgm:pt modelId="{756A2A3C-3164-42D9-896D-870E60465C9B}">
      <dgm:prSet phldrT="[文字]"/>
      <dgm:spPr/>
      <dgm:t>
        <a:bodyPr/>
        <a:lstStyle/>
        <a:p>
          <a:r>
            <a:rPr lang="en-US" altLang="zh-TW" dirty="0" smtClean="0"/>
            <a:t>6.</a:t>
          </a:r>
          <a:r>
            <a:rPr lang="zh-TW" altLang="zh-TW" dirty="0" smtClean="0"/>
            <a:t>融資作業</a:t>
          </a:r>
          <a:endParaRPr lang="zh-TW" altLang="en-US" dirty="0"/>
        </a:p>
      </dgm:t>
    </dgm:pt>
    <dgm:pt modelId="{15AF02DC-D440-4453-A868-9FBE2DF7C005}" type="parTrans" cxnId="{2BE8E84A-814A-48F5-889D-96417D448A5F}">
      <dgm:prSet/>
      <dgm:spPr/>
      <dgm:t>
        <a:bodyPr/>
        <a:lstStyle/>
        <a:p>
          <a:endParaRPr lang="zh-TW" altLang="en-US"/>
        </a:p>
      </dgm:t>
    </dgm:pt>
    <dgm:pt modelId="{07674E8D-F393-47D7-90A0-4BEA4648750A}" type="sibTrans" cxnId="{2BE8E84A-814A-48F5-889D-96417D448A5F}">
      <dgm:prSet/>
      <dgm:spPr/>
      <dgm:t>
        <a:bodyPr/>
        <a:lstStyle/>
        <a:p>
          <a:endParaRPr lang="zh-TW" altLang="en-US"/>
        </a:p>
      </dgm:t>
    </dgm:pt>
    <dgm:pt modelId="{ADB967B6-8175-4D68-ACFF-574D08FFFB5C}" type="pres">
      <dgm:prSet presAssocID="{D980D7E8-EDDC-4724-A2D3-06B6CA8A36FD}" presName="cycle" presStyleCnt="0">
        <dgm:presLayoutVars>
          <dgm:dir/>
          <dgm:resizeHandles val="exact"/>
        </dgm:presLayoutVars>
      </dgm:prSet>
      <dgm:spPr/>
    </dgm:pt>
    <dgm:pt modelId="{C204ECE2-2648-45D5-BE9F-164F810E9DEA}" type="pres">
      <dgm:prSet presAssocID="{D3710460-DFF3-482A-95BC-F00B36ACF35B}" presName="node" presStyleLbl="node1" presStyleIdx="0" presStyleCnt="8">
        <dgm:presLayoutVars>
          <dgm:bulletEnabled val="1"/>
        </dgm:presLayoutVars>
      </dgm:prSet>
      <dgm:spPr/>
      <dgm:t>
        <a:bodyPr/>
        <a:lstStyle/>
        <a:p>
          <a:endParaRPr lang="zh-TW" altLang="en-US"/>
        </a:p>
      </dgm:t>
    </dgm:pt>
    <dgm:pt modelId="{9C51B8D4-AED9-4BD0-9218-6B8117564867}" type="pres">
      <dgm:prSet presAssocID="{4348F4AE-D1CF-4535-B8B3-DFCED3DA2D00}" presName="sibTrans" presStyleLbl="sibTrans2D1" presStyleIdx="0" presStyleCnt="8"/>
      <dgm:spPr/>
    </dgm:pt>
    <dgm:pt modelId="{5AC53323-978D-4132-A2F2-FAB832A11CA0}" type="pres">
      <dgm:prSet presAssocID="{4348F4AE-D1CF-4535-B8B3-DFCED3DA2D00}" presName="connectorText" presStyleLbl="sibTrans2D1" presStyleIdx="0" presStyleCnt="8"/>
      <dgm:spPr/>
    </dgm:pt>
    <dgm:pt modelId="{805F5D06-5656-43C3-B1F9-91915D3EB6B2}" type="pres">
      <dgm:prSet presAssocID="{74E1CF7C-31B8-4B9D-8145-E8DA75998D19}" presName="node" presStyleLbl="node1" presStyleIdx="1" presStyleCnt="8">
        <dgm:presLayoutVars>
          <dgm:bulletEnabled val="1"/>
        </dgm:presLayoutVars>
      </dgm:prSet>
      <dgm:spPr/>
      <dgm:t>
        <a:bodyPr/>
        <a:lstStyle/>
        <a:p>
          <a:endParaRPr lang="zh-TW" altLang="en-US"/>
        </a:p>
      </dgm:t>
    </dgm:pt>
    <dgm:pt modelId="{4AE123DF-BEC2-456A-8CF3-748BAA8B8F75}" type="pres">
      <dgm:prSet presAssocID="{6C3DE825-8A06-4F7A-A040-B03D4CE80ACA}" presName="sibTrans" presStyleLbl="sibTrans2D1" presStyleIdx="1" presStyleCnt="8"/>
      <dgm:spPr/>
    </dgm:pt>
    <dgm:pt modelId="{BF9E7EA8-C4B4-4065-B84F-3DAAF8B3644A}" type="pres">
      <dgm:prSet presAssocID="{6C3DE825-8A06-4F7A-A040-B03D4CE80ACA}" presName="connectorText" presStyleLbl="sibTrans2D1" presStyleIdx="1" presStyleCnt="8"/>
      <dgm:spPr/>
    </dgm:pt>
    <dgm:pt modelId="{FBAE910E-3CD6-47CD-86C5-D97873A50A45}" type="pres">
      <dgm:prSet presAssocID="{42F25C6F-383A-4289-86F5-A01CC4DA0D8C}" presName="node" presStyleLbl="node1" presStyleIdx="2" presStyleCnt="8">
        <dgm:presLayoutVars>
          <dgm:bulletEnabled val="1"/>
        </dgm:presLayoutVars>
      </dgm:prSet>
      <dgm:spPr/>
      <dgm:t>
        <a:bodyPr/>
        <a:lstStyle/>
        <a:p>
          <a:endParaRPr lang="zh-TW" altLang="en-US"/>
        </a:p>
      </dgm:t>
    </dgm:pt>
    <dgm:pt modelId="{4100D153-0F7E-43D9-8A52-297571A2B1AB}" type="pres">
      <dgm:prSet presAssocID="{07254EC7-CC2C-49F1-B5FD-14813A78A8CE}" presName="sibTrans" presStyleLbl="sibTrans2D1" presStyleIdx="2" presStyleCnt="8"/>
      <dgm:spPr/>
    </dgm:pt>
    <dgm:pt modelId="{F169E945-E66F-46DF-8FBC-CC7B786F3804}" type="pres">
      <dgm:prSet presAssocID="{07254EC7-CC2C-49F1-B5FD-14813A78A8CE}" presName="connectorText" presStyleLbl="sibTrans2D1" presStyleIdx="2" presStyleCnt="8"/>
      <dgm:spPr/>
    </dgm:pt>
    <dgm:pt modelId="{3958956B-D0B2-4F87-9D3A-58BD37DBD335}" type="pres">
      <dgm:prSet presAssocID="{70B8723A-AAB8-45B2-88A0-6FFA4C7C34D6}" presName="node" presStyleLbl="node1" presStyleIdx="3" presStyleCnt="8">
        <dgm:presLayoutVars>
          <dgm:bulletEnabled val="1"/>
        </dgm:presLayoutVars>
      </dgm:prSet>
      <dgm:spPr/>
      <dgm:t>
        <a:bodyPr/>
        <a:lstStyle/>
        <a:p>
          <a:endParaRPr lang="zh-TW" altLang="en-US"/>
        </a:p>
      </dgm:t>
    </dgm:pt>
    <dgm:pt modelId="{6E2FA9EB-F321-482D-9B99-5A8D48C85677}" type="pres">
      <dgm:prSet presAssocID="{DD837C58-3649-4528-A1E7-AA88CC9B3796}" presName="sibTrans" presStyleLbl="sibTrans2D1" presStyleIdx="3" presStyleCnt="8"/>
      <dgm:spPr/>
    </dgm:pt>
    <dgm:pt modelId="{55E24D29-7ABA-4653-8086-6F3C028D9465}" type="pres">
      <dgm:prSet presAssocID="{DD837C58-3649-4528-A1E7-AA88CC9B3796}" presName="connectorText" presStyleLbl="sibTrans2D1" presStyleIdx="3" presStyleCnt="8"/>
      <dgm:spPr/>
    </dgm:pt>
    <dgm:pt modelId="{63AC8C67-3C94-481F-A360-EC9A581096B0}" type="pres">
      <dgm:prSet presAssocID="{756A2A3C-3164-42D9-896D-870E60465C9B}" presName="node" presStyleLbl="node1" presStyleIdx="4" presStyleCnt="8">
        <dgm:presLayoutVars>
          <dgm:bulletEnabled val="1"/>
        </dgm:presLayoutVars>
      </dgm:prSet>
      <dgm:spPr/>
      <dgm:t>
        <a:bodyPr/>
        <a:lstStyle/>
        <a:p>
          <a:endParaRPr lang="zh-TW" altLang="en-US"/>
        </a:p>
      </dgm:t>
    </dgm:pt>
    <dgm:pt modelId="{B243847F-766D-4CF1-A7E2-9E8233B40307}" type="pres">
      <dgm:prSet presAssocID="{07674E8D-F393-47D7-90A0-4BEA4648750A}" presName="sibTrans" presStyleLbl="sibTrans2D1" presStyleIdx="4" presStyleCnt="8"/>
      <dgm:spPr/>
    </dgm:pt>
    <dgm:pt modelId="{B6B267F2-3B39-4C72-99AB-15B6EE3693B6}" type="pres">
      <dgm:prSet presAssocID="{07674E8D-F393-47D7-90A0-4BEA4648750A}" presName="connectorText" presStyleLbl="sibTrans2D1" presStyleIdx="4" presStyleCnt="8"/>
      <dgm:spPr/>
    </dgm:pt>
    <dgm:pt modelId="{D697DA54-756B-4A73-B055-E520320605E5}" type="pres">
      <dgm:prSet presAssocID="{C9430233-6E7D-4D13-A84C-8AE385D4E454}" presName="node" presStyleLbl="node1" presStyleIdx="5" presStyleCnt="8">
        <dgm:presLayoutVars>
          <dgm:bulletEnabled val="1"/>
        </dgm:presLayoutVars>
      </dgm:prSet>
      <dgm:spPr/>
      <dgm:t>
        <a:bodyPr/>
        <a:lstStyle/>
        <a:p>
          <a:endParaRPr lang="zh-TW" altLang="en-US"/>
        </a:p>
      </dgm:t>
    </dgm:pt>
    <dgm:pt modelId="{09079B7D-8B9B-4C10-A4A7-0153F82D5329}" type="pres">
      <dgm:prSet presAssocID="{D5C4E3AD-C860-4FEC-B29C-239FA4691030}" presName="sibTrans" presStyleLbl="sibTrans2D1" presStyleIdx="5" presStyleCnt="8"/>
      <dgm:spPr/>
    </dgm:pt>
    <dgm:pt modelId="{DCC6A136-3379-4A94-9E7C-D2661821627C}" type="pres">
      <dgm:prSet presAssocID="{D5C4E3AD-C860-4FEC-B29C-239FA4691030}" presName="connectorText" presStyleLbl="sibTrans2D1" presStyleIdx="5" presStyleCnt="8"/>
      <dgm:spPr/>
    </dgm:pt>
    <dgm:pt modelId="{EE53450C-DF95-4CC8-A10D-A69E5AC1C1B1}" type="pres">
      <dgm:prSet presAssocID="{ED78F3AB-85F6-4299-9624-148F32419A61}" presName="node" presStyleLbl="node1" presStyleIdx="6" presStyleCnt="8">
        <dgm:presLayoutVars>
          <dgm:bulletEnabled val="1"/>
        </dgm:presLayoutVars>
      </dgm:prSet>
      <dgm:spPr/>
      <dgm:t>
        <a:bodyPr/>
        <a:lstStyle/>
        <a:p>
          <a:endParaRPr lang="zh-TW" altLang="en-US"/>
        </a:p>
      </dgm:t>
    </dgm:pt>
    <dgm:pt modelId="{4DE16DB2-4668-4CEB-99C2-3DD96B1B053A}" type="pres">
      <dgm:prSet presAssocID="{4D5BA7DD-74B6-4D1C-B8A5-A2838D966D39}" presName="sibTrans" presStyleLbl="sibTrans2D1" presStyleIdx="6" presStyleCnt="8"/>
      <dgm:spPr/>
    </dgm:pt>
    <dgm:pt modelId="{249EBE39-9228-40AE-8335-2685B005B84B}" type="pres">
      <dgm:prSet presAssocID="{4D5BA7DD-74B6-4D1C-B8A5-A2838D966D39}" presName="connectorText" presStyleLbl="sibTrans2D1" presStyleIdx="6" presStyleCnt="8"/>
      <dgm:spPr/>
    </dgm:pt>
    <dgm:pt modelId="{A50B4335-2040-4BAC-A880-19F54B9C7DE9}" type="pres">
      <dgm:prSet presAssocID="{B26F9539-29FB-47A7-BFB8-C429A173202C}" presName="node" presStyleLbl="node1" presStyleIdx="7" presStyleCnt="8">
        <dgm:presLayoutVars>
          <dgm:bulletEnabled val="1"/>
        </dgm:presLayoutVars>
      </dgm:prSet>
      <dgm:spPr/>
      <dgm:t>
        <a:bodyPr/>
        <a:lstStyle/>
        <a:p>
          <a:endParaRPr lang="zh-TW" altLang="en-US"/>
        </a:p>
      </dgm:t>
    </dgm:pt>
    <dgm:pt modelId="{E458800D-54C0-435A-9055-D01964D34D23}" type="pres">
      <dgm:prSet presAssocID="{FAC997AA-9B9B-4173-BCAE-40A7233ECF88}" presName="sibTrans" presStyleLbl="sibTrans2D1" presStyleIdx="7" presStyleCnt="8"/>
      <dgm:spPr/>
    </dgm:pt>
    <dgm:pt modelId="{3CCFF663-C613-4F14-B8DC-4399649DAC8D}" type="pres">
      <dgm:prSet presAssocID="{FAC997AA-9B9B-4173-BCAE-40A7233ECF88}" presName="connectorText" presStyleLbl="sibTrans2D1" presStyleIdx="7" presStyleCnt="8"/>
      <dgm:spPr/>
    </dgm:pt>
  </dgm:ptLst>
  <dgm:cxnLst>
    <dgm:cxn modelId="{04A7F0A5-A80C-40A4-ACF3-469BFAEC3955}" srcId="{D980D7E8-EDDC-4724-A2D3-06B6CA8A36FD}" destId="{70B8723A-AAB8-45B2-88A0-6FFA4C7C34D6}" srcOrd="3" destOrd="0" parTransId="{13103D30-927C-4094-8A60-F6672AA58C17}" sibTransId="{DD837C58-3649-4528-A1E7-AA88CC9B3796}"/>
    <dgm:cxn modelId="{48028CA6-6947-4D5C-A51E-2250FA5969B9}" type="presOf" srcId="{D3710460-DFF3-482A-95BC-F00B36ACF35B}" destId="{C204ECE2-2648-45D5-BE9F-164F810E9DEA}" srcOrd="0" destOrd="0" presId="urn:microsoft.com/office/officeart/2005/8/layout/cycle2"/>
    <dgm:cxn modelId="{C752CF76-C8A4-4FB7-A02D-B599D923B65C}" type="presOf" srcId="{D5C4E3AD-C860-4FEC-B29C-239FA4691030}" destId="{DCC6A136-3379-4A94-9E7C-D2661821627C}" srcOrd="1" destOrd="0" presId="urn:microsoft.com/office/officeart/2005/8/layout/cycle2"/>
    <dgm:cxn modelId="{59C76F35-D588-44E7-87FD-EC67A3379768}" type="presOf" srcId="{ED78F3AB-85F6-4299-9624-148F32419A61}" destId="{EE53450C-DF95-4CC8-A10D-A69E5AC1C1B1}" srcOrd="0" destOrd="0" presId="urn:microsoft.com/office/officeart/2005/8/layout/cycle2"/>
    <dgm:cxn modelId="{1FFDF345-8A22-44E4-B266-7A8BD8D48944}" type="presOf" srcId="{DD837C58-3649-4528-A1E7-AA88CC9B3796}" destId="{6E2FA9EB-F321-482D-9B99-5A8D48C85677}" srcOrd="0" destOrd="0" presId="urn:microsoft.com/office/officeart/2005/8/layout/cycle2"/>
    <dgm:cxn modelId="{2DFD9A1F-9FDD-4A19-A339-E3E83691DA9C}" type="presOf" srcId="{4D5BA7DD-74B6-4D1C-B8A5-A2838D966D39}" destId="{249EBE39-9228-40AE-8335-2685B005B84B}" srcOrd="1" destOrd="0" presId="urn:microsoft.com/office/officeart/2005/8/layout/cycle2"/>
    <dgm:cxn modelId="{49D29F1B-9E3A-48F2-953C-5C1806D60BD6}" srcId="{D980D7E8-EDDC-4724-A2D3-06B6CA8A36FD}" destId="{B26F9539-29FB-47A7-BFB8-C429A173202C}" srcOrd="7" destOrd="0" parTransId="{508CD0B9-BA76-4CD0-B578-66D8C7147230}" sibTransId="{FAC997AA-9B9B-4173-BCAE-40A7233ECF88}"/>
    <dgm:cxn modelId="{70C82EAB-7C56-4B32-8626-40158311D979}" type="presOf" srcId="{DD837C58-3649-4528-A1E7-AA88CC9B3796}" destId="{55E24D29-7ABA-4653-8086-6F3C028D9465}" srcOrd="1" destOrd="0" presId="urn:microsoft.com/office/officeart/2005/8/layout/cycle2"/>
    <dgm:cxn modelId="{7A43B8A5-9F80-4465-A44F-8CE6D708880E}" type="presOf" srcId="{4348F4AE-D1CF-4535-B8B3-DFCED3DA2D00}" destId="{5AC53323-978D-4132-A2F2-FAB832A11CA0}" srcOrd="1" destOrd="0" presId="urn:microsoft.com/office/officeart/2005/8/layout/cycle2"/>
    <dgm:cxn modelId="{D309B58A-22AF-42AC-8AFF-7214DD203A80}" type="presOf" srcId="{07254EC7-CC2C-49F1-B5FD-14813A78A8CE}" destId="{F169E945-E66F-46DF-8FBC-CC7B786F3804}" srcOrd="1" destOrd="0" presId="urn:microsoft.com/office/officeart/2005/8/layout/cycle2"/>
    <dgm:cxn modelId="{9316BB06-9B31-4F2F-BEC1-0079D510641D}" srcId="{D980D7E8-EDDC-4724-A2D3-06B6CA8A36FD}" destId="{C9430233-6E7D-4D13-A84C-8AE385D4E454}" srcOrd="5" destOrd="0" parTransId="{5CF67D64-7975-44B8-965B-9E193D52F373}" sibTransId="{D5C4E3AD-C860-4FEC-B29C-239FA4691030}"/>
    <dgm:cxn modelId="{BBD66562-2FCE-4E91-A14A-C6E37835BD4B}" type="presOf" srcId="{42F25C6F-383A-4289-86F5-A01CC4DA0D8C}" destId="{FBAE910E-3CD6-47CD-86C5-D97873A50A45}" srcOrd="0" destOrd="0" presId="urn:microsoft.com/office/officeart/2005/8/layout/cycle2"/>
    <dgm:cxn modelId="{E9F37A84-1D1F-4B39-9198-8D67D34D76A5}" type="presOf" srcId="{6C3DE825-8A06-4F7A-A040-B03D4CE80ACA}" destId="{BF9E7EA8-C4B4-4065-B84F-3DAAF8B3644A}" srcOrd="1" destOrd="0" presId="urn:microsoft.com/office/officeart/2005/8/layout/cycle2"/>
    <dgm:cxn modelId="{E7A238CF-79D5-47C4-8833-46625CAA9FDC}" type="presOf" srcId="{FAC997AA-9B9B-4173-BCAE-40A7233ECF88}" destId="{E458800D-54C0-435A-9055-D01964D34D23}" srcOrd="0" destOrd="0" presId="urn:microsoft.com/office/officeart/2005/8/layout/cycle2"/>
    <dgm:cxn modelId="{B0595CDE-1846-4E87-915B-1F70FE794F81}" type="presOf" srcId="{07674E8D-F393-47D7-90A0-4BEA4648750A}" destId="{B6B267F2-3B39-4C72-99AB-15B6EE3693B6}" srcOrd="1" destOrd="0" presId="urn:microsoft.com/office/officeart/2005/8/layout/cycle2"/>
    <dgm:cxn modelId="{9A2E7156-D45E-4C8A-91F2-5C572FB2140D}" type="presOf" srcId="{B26F9539-29FB-47A7-BFB8-C429A173202C}" destId="{A50B4335-2040-4BAC-A880-19F54B9C7DE9}" srcOrd="0" destOrd="0" presId="urn:microsoft.com/office/officeart/2005/8/layout/cycle2"/>
    <dgm:cxn modelId="{E89B28DD-107A-4EFA-9D4B-30FEFE1925F6}" type="presOf" srcId="{74E1CF7C-31B8-4B9D-8145-E8DA75998D19}" destId="{805F5D06-5656-43C3-B1F9-91915D3EB6B2}" srcOrd="0" destOrd="0" presId="urn:microsoft.com/office/officeart/2005/8/layout/cycle2"/>
    <dgm:cxn modelId="{D5145360-05AD-46CE-B4A2-1F6893B6D722}" type="presOf" srcId="{4D5BA7DD-74B6-4D1C-B8A5-A2838D966D39}" destId="{4DE16DB2-4668-4CEB-99C2-3DD96B1B053A}" srcOrd="0" destOrd="0" presId="urn:microsoft.com/office/officeart/2005/8/layout/cycle2"/>
    <dgm:cxn modelId="{2BE8E84A-814A-48F5-889D-96417D448A5F}" srcId="{D980D7E8-EDDC-4724-A2D3-06B6CA8A36FD}" destId="{756A2A3C-3164-42D9-896D-870E60465C9B}" srcOrd="4" destOrd="0" parTransId="{15AF02DC-D440-4453-A868-9FBE2DF7C005}" sibTransId="{07674E8D-F393-47D7-90A0-4BEA4648750A}"/>
    <dgm:cxn modelId="{DABA11EA-37AE-4638-B965-F93DA166B708}" type="presOf" srcId="{07254EC7-CC2C-49F1-B5FD-14813A78A8CE}" destId="{4100D153-0F7E-43D9-8A52-297571A2B1AB}" srcOrd="0" destOrd="0" presId="urn:microsoft.com/office/officeart/2005/8/layout/cycle2"/>
    <dgm:cxn modelId="{BA1D114E-E87A-48FC-A365-263F430C5FBE}" type="presOf" srcId="{07674E8D-F393-47D7-90A0-4BEA4648750A}" destId="{B243847F-766D-4CF1-A7E2-9E8233B40307}" srcOrd="0" destOrd="0" presId="urn:microsoft.com/office/officeart/2005/8/layout/cycle2"/>
    <dgm:cxn modelId="{27AB670A-DEB2-47AF-BF24-2A43A4B1D858}" type="presOf" srcId="{70B8723A-AAB8-45B2-88A0-6FFA4C7C34D6}" destId="{3958956B-D0B2-4F87-9D3A-58BD37DBD335}" srcOrd="0" destOrd="0" presId="urn:microsoft.com/office/officeart/2005/8/layout/cycle2"/>
    <dgm:cxn modelId="{BE7114FB-7FE4-4C4B-B3A8-A9ECEB4721A3}" type="presOf" srcId="{4348F4AE-D1CF-4535-B8B3-DFCED3DA2D00}" destId="{9C51B8D4-AED9-4BD0-9218-6B8117564867}" srcOrd="0" destOrd="0" presId="urn:microsoft.com/office/officeart/2005/8/layout/cycle2"/>
    <dgm:cxn modelId="{7FF2D914-BF0D-46DA-AD21-4EF7D1161766}" srcId="{D980D7E8-EDDC-4724-A2D3-06B6CA8A36FD}" destId="{42F25C6F-383A-4289-86F5-A01CC4DA0D8C}" srcOrd="2" destOrd="0" parTransId="{06E5712D-A8C4-4A03-8C95-4B12E019CED3}" sibTransId="{07254EC7-CC2C-49F1-B5FD-14813A78A8CE}"/>
    <dgm:cxn modelId="{B5395EB2-242D-4D51-932C-98462E69DE62}" type="presOf" srcId="{C9430233-6E7D-4D13-A84C-8AE385D4E454}" destId="{D697DA54-756B-4A73-B055-E520320605E5}" srcOrd="0" destOrd="0" presId="urn:microsoft.com/office/officeart/2005/8/layout/cycle2"/>
    <dgm:cxn modelId="{B65F56DB-09E8-4038-B4D7-52C6017BA50D}" type="presOf" srcId="{D980D7E8-EDDC-4724-A2D3-06B6CA8A36FD}" destId="{ADB967B6-8175-4D68-ACFF-574D08FFFB5C}" srcOrd="0" destOrd="0" presId="urn:microsoft.com/office/officeart/2005/8/layout/cycle2"/>
    <dgm:cxn modelId="{C3382EA7-932B-4D54-90CB-21C8DA49A2C3}" srcId="{D980D7E8-EDDC-4724-A2D3-06B6CA8A36FD}" destId="{74E1CF7C-31B8-4B9D-8145-E8DA75998D19}" srcOrd="1" destOrd="0" parTransId="{088E7D9E-12FF-48CD-9A25-57BFA2BF50FC}" sibTransId="{6C3DE825-8A06-4F7A-A040-B03D4CE80ACA}"/>
    <dgm:cxn modelId="{BBD63D99-BCD3-4DBE-A628-0386FE20C1CD}" type="presOf" srcId="{756A2A3C-3164-42D9-896D-870E60465C9B}" destId="{63AC8C67-3C94-481F-A360-EC9A581096B0}" srcOrd="0" destOrd="0" presId="urn:microsoft.com/office/officeart/2005/8/layout/cycle2"/>
    <dgm:cxn modelId="{32CEECF4-0F2D-4352-94F9-2682162A766B}" type="presOf" srcId="{6C3DE825-8A06-4F7A-A040-B03D4CE80ACA}" destId="{4AE123DF-BEC2-456A-8CF3-748BAA8B8F75}" srcOrd="0" destOrd="0" presId="urn:microsoft.com/office/officeart/2005/8/layout/cycle2"/>
    <dgm:cxn modelId="{DB584BCC-9721-4D49-BE61-C768F8F1F1BE}" srcId="{D980D7E8-EDDC-4724-A2D3-06B6CA8A36FD}" destId="{ED78F3AB-85F6-4299-9624-148F32419A61}" srcOrd="6" destOrd="0" parTransId="{F83C2F2D-7EFC-4BD3-A15A-BD7AF7EA42A7}" sibTransId="{4D5BA7DD-74B6-4D1C-B8A5-A2838D966D39}"/>
    <dgm:cxn modelId="{C1A94C07-AD09-4949-9C71-7A681806E4F1}" type="presOf" srcId="{D5C4E3AD-C860-4FEC-B29C-239FA4691030}" destId="{09079B7D-8B9B-4C10-A4A7-0153F82D5329}" srcOrd="0" destOrd="0" presId="urn:microsoft.com/office/officeart/2005/8/layout/cycle2"/>
    <dgm:cxn modelId="{420C4918-197E-461E-B19E-B4AC55B82682}" type="presOf" srcId="{FAC997AA-9B9B-4173-BCAE-40A7233ECF88}" destId="{3CCFF663-C613-4F14-B8DC-4399649DAC8D}" srcOrd="1" destOrd="0" presId="urn:microsoft.com/office/officeart/2005/8/layout/cycle2"/>
    <dgm:cxn modelId="{C57834B1-262F-4EFE-A666-4E52B478113A}" srcId="{D980D7E8-EDDC-4724-A2D3-06B6CA8A36FD}" destId="{D3710460-DFF3-482A-95BC-F00B36ACF35B}" srcOrd="0" destOrd="0" parTransId="{CE61A7D2-AC66-46F6-A572-967E0EB024D5}" sibTransId="{4348F4AE-D1CF-4535-B8B3-DFCED3DA2D00}"/>
    <dgm:cxn modelId="{7D21244D-C60D-439A-A38F-A137DBAAB6FB}" type="presParOf" srcId="{ADB967B6-8175-4D68-ACFF-574D08FFFB5C}" destId="{C204ECE2-2648-45D5-BE9F-164F810E9DEA}" srcOrd="0" destOrd="0" presId="urn:microsoft.com/office/officeart/2005/8/layout/cycle2"/>
    <dgm:cxn modelId="{9DC70BE7-A8A8-4206-9B9C-FDBB998BCB3A}" type="presParOf" srcId="{ADB967B6-8175-4D68-ACFF-574D08FFFB5C}" destId="{9C51B8D4-AED9-4BD0-9218-6B8117564867}" srcOrd="1" destOrd="0" presId="urn:microsoft.com/office/officeart/2005/8/layout/cycle2"/>
    <dgm:cxn modelId="{BECB5361-E33D-49DC-AAC3-0EA20716014C}" type="presParOf" srcId="{9C51B8D4-AED9-4BD0-9218-6B8117564867}" destId="{5AC53323-978D-4132-A2F2-FAB832A11CA0}" srcOrd="0" destOrd="0" presId="urn:microsoft.com/office/officeart/2005/8/layout/cycle2"/>
    <dgm:cxn modelId="{7F989617-0A6D-4CB9-81F9-80E944E521AA}" type="presParOf" srcId="{ADB967B6-8175-4D68-ACFF-574D08FFFB5C}" destId="{805F5D06-5656-43C3-B1F9-91915D3EB6B2}" srcOrd="2" destOrd="0" presId="urn:microsoft.com/office/officeart/2005/8/layout/cycle2"/>
    <dgm:cxn modelId="{DB10CB67-23BB-4445-84F3-8FF60A778960}" type="presParOf" srcId="{ADB967B6-8175-4D68-ACFF-574D08FFFB5C}" destId="{4AE123DF-BEC2-456A-8CF3-748BAA8B8F75}" srcOrd="3" destOrd="0" presId="urn:microsoft.com/office/officeart/2005/8/layout/cycle2"/>
    <dgm:cxn modelId="{3E32AEEE-9AB6-4B36-AA5E-16B3FEF66A1A}" type="presParOf" srcId="{4AE123DF-BEC2-456A-8CF3-748BAA8B8F75}" destId="{BF9E7EA8-C4B4-4065-B84F-3DAAF8B3644A}" srcOrd="0" destOrd="0" presId="urn:microsoft.com/office/officeart/2005/8/layout/cycle2"/>
    <dgm:cxn modelId="{49841DDE-E63A-419D-BA5A-0A303FE33560}" type="presParOf" srcId="{ADB967B6-8175-4D68-ACFF-574D08FFFB5C}" destId="{FBAE910E-3CD6-47CD-86C5-D97873A50A45}" srcOrd="4" destOrd="0" presId="urn:microsoft.com/office/officeart/2005/8/layout/cycle2"/>
    <dgm:cxn modelId="{F04CEF98-75F1-4ED9-9FEF-0BF8F87868CC}" type="presParOf" srcId="{ADB967B6-8175-4D68-ACFF-574D08FFFB5C}" destId="{4100D153-0F7E-43D9-8A52-297571A2B1AB}" srcOrd="5" destOrd="0" presId="urn:microsoft.com/office/officeart/2005/8/layout/cycle2"/>
    <dgm:cxn modelId="{52B03E82-1291-4910-8187-549BAB120DF1}" type="presParOf" srcId="{4100D153-0F7E-43D9-8A52-297571A2B1AB}" destId="{F169E945-E66F-46DF-8FBC-CC7B786F3804}" srcOrd="0" destOrd="0" presId="urn:microsoft.com/office/officeart/2005/8/layout/cycle2"/>
    <dgm:cxn modelId="{E56ABF1F-72BC-4E3D-82C9-E68DD70454B8}" type="presParOf" srcId="{ADB967B6-8175-4D68-ACFF-574D08FFFB5C}" destId="{3958956B-D0B2-4F87-9D3A-58BD37DBD335}" srcOrd="6" destOrd="0" presId="urn:microsoft.com/office/officeart/2005/8/layout/cycle2"/>
    <dgm:cxn modelId="{4AD640BE-E368-43E4-BDB2-E9ECDF154B47}" type="presParOf" srcId="{ADB967B6-8175-4D68-ACFF-574D08FFFB5C}" destId="{6E2FA9EB-F321-482D-9B99-5A8D48C85677}" srcOrd="7" destOrd="0" presId="urn:microsoft.com/office/officeart/2005/8/layout/cycle2"/>
    <dgm:cxn modelId="{0370DB98-2B28-48CB-A709-1F82B9E1AD21}" type="presParOf" srcId="{6E2FA9EB-F321-482D-9B99-5A8D48C85677}" destId="{55E24D29-7ABA-4653-8086-6F3C028D9465}" srcOrd="0" destOrd="0" presId="urn:microsoft.com/office/officeart/2005/8/layout/cycle2"/>
    <dgm:cxn modelId="{A24E3C5C-EE5B-4F7A-8090-FD1156F231F3}" type="presParOf" srcId="{ADB967B6-8175-4D68-ACFF-574D08FFFB5C}" destId="{63AC8C67-3C94-481F-A360-EC9A581096B0}" srcOrd="8" destOrd="0" presId="urn:microsoft.com/office/officeart/2005/8/layout/cycle2"/>
    <dgm:cxn modelId="{4EACBC69-4C11-4583-98C8-BF32A12E45D1}" type="presParOf" srcId="{ADB967B6-8175-4D68-ACFF-574D08FFFB5C}" destId="{B243847F-766D-4CF1-A7E2-9E8233B40307}" srcOrd="9" destOrd="0" presId="urn:microsoft.com/office/officeart/2005/8/layout/cycle2"/>
    <dgm:cxn modelId="{03385063-DF56-4F56-8C45-A454901587B3}" type="presParOf" srcId="{B243847F-766D-4CF1-A7E2-9E8233B40307}" destId="{B6B267F2-3B39-4C72-99AB-15B6EE3693B6}" srcOrd="0" destOrd="0" presId="urn:microsoft.com/office/officeart/2005/8/layout/cycle2"/>
    <dgm:cxn modelId="{9B577723-F5ED-42D9-8AEA-330F08EAEDEF}" type="presParOf" srcId="{ADB967B6-8175-4D68-ACFF-574D08FFFB5C}" destId="{D697DA54-756B-4A73-B055-E520320605E5}" srcOrd="10" destOrd="0" presId="urn:microsoft.com/office/officeart/2005/8/layout/cycle2"/>
    <dgm:cxn modelId="{E687F47D-F7A2-45AE-BB7B-6BC85145F681}" type="presParOf" srcId="{ADB967B6-8175-4D68-ACFF-574D08FFFB5C}" destId="{09079B7D-8B9B-4C10-A4A7-0153F82D5329}" srcOrd="11" destOrd="0" presId="urn:microsoft.com/office/officeart/2005/8/layout/cycle2"/>
    <dgm:cxn modelId="{9A4DA66F-7E22-454B-A4CD-FA782388CDBD}" type="presParOf" srcId="{09079B7D-8B9B-4C10-A4A7-0153F82D5329}" destId="{DCC6A136-3379-4A94-9E7C-D2661821627C}" srcOrd="0" destOrd="0" presId="urn:microsoft.com/office/officeart/2005/8/layout/cycle2"/>
    <dgm:cxn modelId="{D065A6AF-821F-4588-A46E-A598DFDC4642}" type="presParOf" srcId="{ADB967B6-8175-4D68-ACFF-574D08FFFB5C}" destId="{EE53450C-DF95-4CC8-A10D-A69E5AC1C1B1}" srcOrd="12" destOrd="0" presId="urn:microsoft.com/office/officeart/2005/8/layout/cycle2"/>
    <dgm:cxn modelId="{6BAD383E-E191-4BBF-B040-B02EA7F9D1A7}" type="presParOf" srcId="{ADB967B6-8175-4D68-ACFF-574D08FFFB5C}" destId="{4DE16DB2-4668-4CEB-99C2-3DD96B1B053A}" srcOrd="13" destOrd="0" presId="urn:microsoft.com/office/officeart/2005/8/layout/cycle2"/>
    <dgm:cxn modelId="{FBA31F74-8F54-4E32-9DA5-D57573C5C47B}" type="presParOf" srcId="{4DE16DB2-4668-4CEB-99C2-3DD96B1B053A}" destId="{249EBE39-9228-40AE-8335-2685B005B84B}" srcOrd="0" destOrd="0" presId="urn:microsoft.com/office/officeart/2005/8/layout/cycle2"/>
    <dgm:cxn modelId="{6BB9E5D8-1906-4E47-8FA9-5D0171DD2460}" type="presParOf" srcId="{ADB967B6-8175-4D68-ACFF-574D08FFFB5C}" destId="{A50B4335-2040-4BAC-A880-19F54B9C7DE9}" srcOrd="14" destOrd="0" presId="urn:microsoft.com/office/officeart/2005/8/layout/cycle2"/>
    <dgm:cxn modelId="{FF35E40C-02B1-4C95-B8A1-AD766E109F44}" type="presParOf" srcId="{ADB967B6-8175-4D68-ACFF-574D08FFFB5C}" destId="{E458800D-54C0-435A-9055-D01964D34D23}" srcOrd="15" destOrd="0" presId="urn:microsoft.com/office/officeart/2005/8/layout/cycle2"/>
    <dgm:cxn modelId="{A0A3D98C-C077-40FB-8BCC-68FE16543EE6}" type="presParOf" srcId="{E458800D-54C0-435A-9055-D01964D34D23}" destId="{3CCFF663-C613-4F14-B8DC-4399649DAC8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4ECE2-2648-45D5-BE9F-164F810E9DEA}">
      <dsp:nvSpPr>
        <dsp:cNvPr id="0" name=""/>
        <dsp:cNvSpPr/>
      </dsp:nvSpPr>
      <dsp:spPr>
        <a:xfrm>
          <a:off x="3441263" y="3572"/>
          <a:ext cx="1372474" cy="1372474"/>
        </a:xfrm>
        <a:prstGeom prst="ellipse">
          <a:avLst/>
        </a:prstGeom>
        <a:solidFill>
          <a:schemeClr val="accent2">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2.</a:t>
          </a:r>
          <a:r>
            <a:rPr lang="zh-TW" altLang="zh-TW" sz="2000" kern="1200" dirty="0" smtClean="0"/>
            <a:t>採購及付款作業</a:t>
          </a:r>
          <a:endParaRPr lang="zh-TW" altLang="en-US" sz="2000" kern="1200" dirty="0"/>
        </a:p>
      </dsp:txBody>
      <dsp:txXfrm>
        <a:off x="3642257" y="204566"/>
        <a:ext cx="970486" cy="970486"/>
      </dsp:txXfrm>
    </dsp:sp>
    <dsp:sp modelId="{9C51B8D4-AED9-4BD0-9218-6B8117564867}">
      <dsp:nvSpPr>
        <dsp:cNvPr id="0" name=""/>
        <dsp:cNvSpPr/>
      </dsp:nvSpPr>
      <dsp:spPr>
        <a:xfrm rot="1350000">
          <a:off x="4887502" y="848551"/>
          <a:ext cx="364758" cy="463210"/>
        </a:xfrm>
        <a:prstGeom prst="rightArrow">
          <a:avLst>
            <a:gd name="adj1" fmla="val 60000"/>
            <a:gd name="adj2" fmla="val 50000"/>
          </a:avLst>
        </a:prstGeom>
        <a:solidFill>
          <a:schemeClr val="accent2">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a:off x="4891667" y="920255"/>
        <a:ext cx="255331" cy="277926"/>
      </dsp:txXfrm>
    </dsp:sp>
    <dsp:sp modelId="{805F5D06-5656-43C3-B1F9-91915D3EB6B2}">
      <dsp:nvSpPr>
        <dsp:cNvPr id="0" name=""/>
        <dsp:cNvSpPr/>
      </dsp:nvSpPr>
      <dsp:spPr>
        <a:xfrm>
          <a:off x="5345099" y="792167"/>
          <a:ext cx="1372474" cy="1372474"/>
        </a:xfrm>
        <a:prstGeom prst="ellipse">
          <a:avLst/>
        </a:prstGeom>
        <a:solidFill>
          <a:schemeClr val="accent2">
            <a:shade val="80000"/>
            <a:hueOff val="-68774"/>
            <a:satOff val="1452"/>
            <a:lumOff val="386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3.</a:t>
          </a:r>
          <a:r>
            <a:rPr lang="zh-TW" altLang="zh-TW" sz="2000" kern="1200" dirty="0" smtClean="0"/>
            <a:t>生產作業</a:t>
          </a:r>
          <a:endParaRPr lang="zh-TW" altLang="en-US" sz="2000" kern="1200" dirty="0"/>
        </a:p>
      </dsp:txBody>
      <dsp:txXfrm>
        <a:off x="5546093" y="993161"/>
        <a:ext cx="970486" cy="970486"/>
      </dsp:txXfrm>
    </dsp:sp>
    <dsp:sp modelId="{4AE123DF-BEC2-456A-8CF3-748BAA8B8F75}">
      <dsp:nvSpPr>
        <dsp:cNvPr id="0" name=""/>
        <dsp:cNvSpPr/>
      </dsp:nvSpPr>
      <dsp:spPr>
        <a:xfrm rot="4050000">
          <a:off x="6239304" y="2189180"/>
          <a:ext cx="364758" cy="463210"/>
        </a:xfrm>
        <a:prstGeom prst="rightArrow">
          <a:avLst>
            <a:gd name="adj1" fmla="val 60000"/>
            <a:gd name="adj2" fmla="val 50000"/>
          </a:avLst>
        </a:prstGeom>
        <a:solidFill>
          <a:schemeClr val="accent2">
            <a:shade val="90000"/>
            <a:hueOff val="-68779"/>
            <a:satOff val="345"/>
            <a:lumOff val="346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a:off x="6273080" y="2231273"/>
        <a:ext cx="255331" cy="277926"/>
      </dsp:txXfrm>
    </dsp:sp>
    <dsp:sp modelId="{FBAE910E-3CD6-47CD-86C5-D97873A50A45}">
      <dsp:nvSpPr>
        <dsp:cNvPr id="0" name=""/>
        <dsp:cNvSpPr/>
      </dsp:nvSpPr>
      <dsp:spPr>
        <a:xfrm>
          <a:off x="6133694" y="2696003"/>
          <a:ext cx="1372474" cy="1372474"/>
        </a:xfrm>
        <a:prstGeom prst="ellipse">
          <a:avLst/>
        </a:prstGeom>
        <a:solidFill>
          <a:schemeClr val="accent2">
            <a:shade val="80000"/>
            <a:hueOff val="-137547"/>
            <a:satOff val="2905"/>
            <a:lumOff val="773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4.</a:t>
          </a:r>
          <a:r>
            <a:rPr lang="zh-TW" altLang="zh-TW" sz="2000" kern="1200" dirty="0" smtClean="0"/>
            <a:t>固定資產作業</a:t>
          </a:r>
          <a:endParaRPr lang="zh-TW" altLang="en-US" sz="2000" kern="1200" dirty="0"/>
        </a:p>
      </dsp:txBody>
      <dsp:txXfrm>
        <a:off x="6334688" y="2896997"/>
        <a:ext cx="970486" cy="970486"/>
      </dsp:txXfrm>
    </dsp:sp>
    <dsp:sp modelId="{4100D153-0F7E-43D9-8A52-297571A2B1AB}">
      <dsp:nvSpPr>
        <dsp:cNvPr id="0" name=""/>
        <dsp:cNvSpPr/>
      </dsp:nvSpPr>
      <dsp:spPr>
        <a:xfrm rot="6750000">
          <a:off x="6247205" y="4093016"/>
          <a:ext cx="364758" cy="463210"/>
        </a:xfrm>
        <a:prstGeom prst="rightArrow">
          <a:avLst>
            <a:gd name="adj1" fmla="val 60000"/>
            <a:gd name="adj2" fmla="val 50000"/>
          </a:avLst>
        </a:prstGeom>
        <a:solidFill>
          <a:schemeClr val="accent2">
            <a:shade val="90000"/>
            <a:hueOff val="-137558"/>
            <a:satOff val="690"/>
            <a:lumOff val="693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rot="10800000">
        <a:off x="6322856" y="4135109"/>
        <a:ext cx="255331" cy="277926"/>
      </dsp:txXfrm>
    </dsp:sp>
    <dsp:sp modelId="{3958956B-D0B2-4F87-9D3A-58BD37DBD335}">
      <dsp:nvSpPr>
        <dsp:cNvPr id="0" name=""/>
        <dsp:cNvSpPr/>
      </dsp:nvSpPr>
      <dsp:spPr>
        <a:xfrm>
          <a:off x="5345099" y="4599840"/>
          <a:ext cx="1372474" cy="1372474"/>
        </a:xfrm>
        <a:prstGeom prst="ellipse">
          <a:avLst/>
        </a:prstGeom>
        <a:solidFill>
          <a:schemeClr val="accent2">
            <a:shade val="80000"/>
            <a:hueOff val="-206321"/>
            <a:satOff val="4357"/>
            <a:lumOff val="116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5.</a:t>
          </a:r>
          <a:r>
            <a:rPr lang="zh-TW" altLang="zh-TW" sz="2000" kern="1200" dirty="0" smtClean="0"/>
            <a:t>人事</a:t>
          </a:r>
          <a:r>
            <a:rPr lang="en-US" altLang="zh-TW" sz="2000" kern="1200" dirty="0" smtClean="0"/>
            <a:t>/</a:t>
          </a:r>
          <a:r>
            <a:rPr lang="zh-TW" altLang="zh-TW" sz="2000" kern="1200" dirty="0" smtClean="0"/>
            <a:t>薪工作業</a:t>
          </a:r>
          <a:endParaRPr lang="zh-TW" altLang="en-US" sz="2000" kern="1200" dirty="0"/>
        </a:p>
      </dsp:txBody>
      <dsp:txXfrm>
        <a:off x="5546093" y="4800834"/>
        <a:ext cx="970486" cy="970486"/>
      </dsp:txXfrm>
    </dsp:sp>
    <dsp:sp modelId="{6E2FA9EB-F321-482D-9B99-5A8D48C85677}">
      <dsp:nvSpPr>
        <dsp:cNvPr id="0" name=""/>
        <dsp:cNvSpPr/>
      </dsp:nvSpPr>
      <dsp:spPr>
        <a:xfrm rot="9450000">
          <a:off x="4906577" y="5444819"/>
          <a:ext cx="364758" cy="463210"/>
        </a:xfrm>
        <a:prstGeom prst="rightArrow">
          <a:avLst>
            <a:gd name="adj1" fmla="val 60000"/>
            <a:gd name="adj2" fmla="val 50000"/>
          </a:avLst>
        </a:prstGeom>
        <a:solidFill>
          <a:schemeClr val="accent2">
            <a:shade val="90000"/>
            <a:hueOff val="-206337"/>
            <a:satOff val="1035"/>
            <a:lumOff val="10397"/>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rot="10800000">
        <a:off x="5011839" y="5516523"/>
        <a:ext cx="255331" cy="277926"/>
      </dsp:txXfrm>
    </dsp:sp>
    <dsp:sp modelId="{63AC8C67-3C94-481F-A360-EC9A581096B0}">
      <dsp:nvSpPr>
        <dsp:cNvPr id="0" name=""/>
        <dsp:cNvSpPr/>
      </dsp:nvSpPr>
      <dsp:spPr>
        <a:xfrm>
          <a:off x="3441263" y="5388434"/>
          <a:ext cx="1372474" cy="1372474"/>
        </a:xfrm>
        <a:prstGeom prst="ellipse">
          <a:avLst/>
        </a:prstGeom>
        <a:solidFill>
          <a:schemeClr val="accent2">
            <a:shade val="80000"/>
            <a:hueOff val="-275094"/>
            <a:satOff val="5809"/>
            <a:lumOff val="154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6.</a:t>
          </a:r>
          <a:r>
            <a:rPr lang="zh-TW" altLang="zh-TW" sz="2000" kern="1200" dirty="0" smtClean="0"/>
            <a:t>融資作業</a:t>
          </a:r>
          <a:endParaRPr lang="zh-TW" altLang="en-US" sz="2000" kern="1200" dirty="0"/>
        </a:p>
      </dsp:txBody>
      <dsp:txXfrm>
        <a:off x="3642257" y="5589428"/>
        <a:ext cx="970486" cy="970486"/>
      </dsp:txXfrm>
    </dsp:sp>
    <dsp:sp modelId="{B243847F-766D-4CF1-A7E2-9E8233B40307}">
      <dsp:nvSpPr>
        <dsp:cNvPr id="0" name=""/>
        <dsp:cNvSpPr/>
      </dsp:nvSpPr>
      <dsp:spPr>
        <a:xfrm rot="12150000">
          <a:off x="3002740" y="5452720"/>
          <a:ext cx="364758" cy="463210"/>
        </a:xfrm>
        <a:prstGeom prst="rightArrow">
          <a:avLst>
            <a:gd name="adj1" fmla="val 60000"/>
            <a:gd name="adj2" fmla="val 50000"/>
          </a:avLst>
        </a:prstGeom>
        <a:solidFill>
          <a:schemeClr val="accent2">
            <a:shade val="90000"/>
            <a:hueOff val="-275115"/>
            <a:satOff val="1381"/>
            <a:lumOff val="13862"/>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rot="10800000">
        <a:off x="3108002" y="5566300"/>
        <a:ext cx="255331" cy="277926"/>
      </dsp:txXfrm>
    </dsp:sp>
    <dsp:sp modelId="{D697DA54-756B-4A73-B055-E520320605E5}">
      <dsp:nvSpPr>
        <dsp:cNvPr id="0" name=""/>
        <dsp:cNvSpPr/>
      </dsp:nvSpPr>
      <dsp:spPr>
        <a:xfrm>
          <a:off x="1537426" y="4599840"/>
          <a:ext cx="1372474" cy="1372474"/>
        </a:xfrm>
        <a:prstGeom prst="ellipse">
          <a:avLst/>
        </a:prstGeom>
        <a:solidFill>
          <a:schemeClr val="accent2">
            <a:shade val="80000"/>
            <a:hueOff val="-343868"/>
            <a:satOff val="7261"/>
            <a:lumOff val="1934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7.</a:t>
          </a:r>
          <a:r>
            <a:rPr lang="zh-TW" altLang="zh-TW" sz="2000" kern="1200" dirty="0" smtClean="0"/>
            <a:t>投資作業</a:t>
          </a:r>
          <a:endParaRPr lang="zh-TW" altLang="en-US" sz="2000" kern="1200" dirty="0"/>
        </a:p>
      </dsp:txBody>
      <dsp:txXfrm>
        <a:off x="1738420" y="4800834"/>
        <a:ext cx="970486" cy="970486"/>
      </dsp:txXfrm>
    </dsp:sp>
    <dsp:sp modelId="{09079B7D-8B9B-4C10-A4A7-0153F82D5329}">
      <dsp:nvSpPr>
        <dsp:cNvPr id="0" name=""/>
        <dsp:cNvSpPr/>
      </dsp:nvSpPr>
      <dsp:spPr>
        <a:xfrm rot="14850000">
          <a:off x="1650938" y="4112091"/>
          <a:ext cx="364758" cy="463210"/>
        </a:xfrm>
        <a:prstGeom prst="rightArrow">
          <a:avLst>
            <a:gd name="adj1" fmla="val 60000"/>
            <a:gd name="adj2" fmla="val 50000"/>
          </a:avLst>
        </a:prstGeom>
        <a:solidFill>
          <a:schemeClr val="accent2">
            <a:shade val="90000"/>
            <a:hueOff val="-343894"/>
            <a:satOff val="1726"/>
            <a:lumOff val="1732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rot="10800000">
        <a:off x="1726589" y="4255282"/>
        <a:ext cx="255331" cy="277926"/>
      </dsp:txXfrm>
    </dsp:sp>
    <dsp:sp modelId="{EE53450C-DF95-4CC8-A10D-A69E5AC1C1B1}">
      <dsp:nvSpPr>
        <dsp:cNvPr id="0" name=""/>
        <dsp:cNvSpPr/>
      </dsp:nvSpPr>
      <dsp:spPr>
        <a:xfrm>
          <a:off x="748832" y="2696003"/>
          <a:ext cx="1372474" cy="1372474"/>
        </a:xfrm>
        <a:prstGeom prst="ellipse">
          <a:avLst/>
        </a:prstGeom>
        <a:solidFill>
          <a:schemeClr val="accent2">
            <a:shade val="80000"/>
            <a:hueOff val="-412641"/>
            <a:satOff val="8714"/>
            <a:lumOff val="2321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8.</a:t>
          </a:r>
          <a:r>
            <a:rPr lang="zh-TW" altLang="zh-TW" sz="2000" kern="1200" dirty="0" smtClean="0"/>
            <a:t>電子資料處理作業</a:t>
          </a:r>
          <a:endParaRPr lang="zh-TW" altLang="en-US" sz="2000" kern="1200" dirty="0"/>
        </a:p>
      </dsp:txBody>
      <dsp:txXfrm>
        <a:off x="949826" y="2896997"/>
        <a:ext cx="970486" cy="970486"/>
      </dsp:txXfrm>
    </dsp:sp>
    <dsp:sp modelId="{4DE16DB2-4668-4CEB-99C2-3DD96B1B053A}">
      <dsp:nvSpPr>
        <dsp:cNvPr id="0" name=""/>
        <dsp:cNvSpPr/>
      </dsp:nvSpPr>
      <dsp:spPr>
        <a:xfrm rot="17550000">
          <a:off x="1643037" y="2208255"/>
          <a:ext cx="364758" cy="463210"/>
        </a:xfrm>
        <a:prstGeom prst="rightArrow">
          <a:avLst>
            <a:gd name="adj1" fmla="val 60000"/>
            <a:gd name="adj2" fmla="val 50000"/>
          </a:avLst>
        </a:prstGeom>
        <a:solidFill>
          <a:schemeClr val="accent2">
            <a:shade val="90000"/>
            <a:hueOff val="-412673"/>
            <a:satOff val="2071"/>
            <a:lumOff val="2079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a:off x="1676813" y="2351446"/>
        <a:ext cx="255331" cy="277926"/>
      </dsp:txXfrm>
    </dsp:sp>
    <dsp:sp modelId="{A50B4335-2040-4BAC-A880-19F54B9C7DE9}">
      <dsp:nvSpPr>
        <dsp:cNvPr id="0" name=""/>
        <dsp:cNvSpPr/>
      </dsp:nvSpPr>
      <dsp:spPr>
        <a:xfrm>
          <a:off x="1537426" y="792167"/>
          <a:ext cx="1372474" cy="1372474"/>
        </a:xfrm>
        <a:prstGeom prst="ellipse">
          <a:avLst/>
        </a:prstGeom>
        <a:solidFill>
          <a:schemeClr val="accent2">
            <a:shade val="80000"/>
            <a:hueOff val="-481415"/>
            <a:satOff val="10166"/>
            <a:lumOff val="2708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TW" sz="2000" kern="1200" dirty="0" smtClean="0"/>
            <a:t>1.</a:t>
          </a:r>
          <a:r>
            <a:rPr lang="zh-TW" altLang="zh-TW" sz="2000" kern="1200" dirty="0" smtClean="0"/>
            <a:t>銷售及收款作業</a:t>
          </a:r>
          <a:endParaRPr lang="zh-TW" altLang="en-US" sz="2000" kern="1200" dirty="0"/>
        </a:p>
      </dsp:txBody>
      <dsp:txXfrm>
        <a:off x="1738420" y="993161"/>
        <a:ext cx="970486" cy="970486"/>
      </dsp:txXfrm>
    </dsp:sp>
    <dsp:sp modelId="{E458800D-54C0-435A-9055-D01964D34D23}">
      <dsp:nvSpPr>
        <dsp:cNvPr id="0" name=""/>
        <dsp:cNvSpPr/>
      </dsp:nvSpPr>
      <dsp:spPr>
        <a:xfrm rot="20250000">
          <a:off x="2983665" y="856452"/>
          <a:ext cx="364758" cy="463210"/>
        </a:xfrm>
        <a:prstGeom prst="rightArrow">
          <a:avLst>
            <a:gd name="adj1" fmla="val 60000"/>
            <a:gd name="adj2" fmla="val 50000"/>
          </a:avLst>
        </a:prstGeom>
        <a:solidFill>
          <a:schemeClr val="accent2">
            <a:shade val="90000"/>
            <a:hueOff val="-481452"/>
            <a:satOff val="2416"/>
            <a:lumOff val="24259"/>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TW" altLang="en-US" sz="1600" kern="1200"/>
        </a:p>
      </dsp:txBody>
      <dsp:txXfrm>
        <a:off x="2987830" y="970032"/>
        <a:ext cx="255331" cy="2779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176231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41676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99672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4124699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145777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121323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263038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294205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601695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123540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8C21831-B088-4A62-B580-6EA58B220B52}" type="datetimeFigureOut">
              <a:rPr lang="zh-TW" altLang="en-US" smtClean="0"/>
              <a:t>2013/9/26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254721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alpha val="50000"/>
          </a:schemeClr>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21831-B088-4A62-B580-6EA58B220B52}" type="datetimeFigureOut">
              <a:rPr lang="zh-TW" altLang="en-US" smtClean="0"/>
              <a:t>2013/9/26</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652BC-CBFB-417E-B141-07B28D6EBCFD}" type="slidenum">
              <a:rPr lang="zh-TW" altLang="en-US" smtClean="0"/>
              <a:t>‹#›</a:t>
            </a:fld>
            <a:endParaRPr lang="zh-TW" altLang="en-US"/>
          </a:p>
        </p:txBody>
      </p:sp>
    </p:spTree>
    <p:extLst>
      <p:ext uri="{BB962C8B-B14F-4D97-AF65-F5344CB8AC3E}">
        <p14:creationId xmlns:p14="http://schemas.microsoft.com/office/powerpoint/2010/main" val="4123357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w.knowledge.yahoo.com/question/question?qid=1006121600051" TargetMode="External"/><Relationship Id="rId2" Type="http://schemas.openxmlformats.org/officeDocument/2006/relationships/hyperlink" Target="http://tw.knowledge.yahoo.com/question/question?qid=1509072704420" TargetMode="External"/><Relationship Id="rId1" Type="http://schemas.openxmlformats.org/officeDocument/2006/relationships/slideLayout" Target="../slideLayouts/slideLayout2.xml"/><Relationship Id="rId5" Type="http://schemas.openxmlformats.org/officeDocument/2006/relationships/hyperlink" Target="http://tw.knowledge.yahoo.com/question/question?qid=1406080918271" TargetMode="External"/><Relationship Id="rId4" Type="http://schemas.openxmlformats.org/officeDocument/2006/relationships/hyperlink" Target="http://tw.knowledge.yahoo.com/question/question?qid=100709190312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790950" y="3337560"/>
            <a:ext cx="4732020" cy="1668779"/>
          </a:xfrm>
        </p:spPr>
        <p:txBody>
          <a:bodyPr>
            <a:normAutofit fontScale="90000"/>
          </a:bodyPr>
          <a:lstStyle/>
          <a:p>
            <a:r>
              <a:rPr lang="zh-TW" altLang="zh-TW" dirty="0"/>
              <a:t/>
            </a:r>
            <a:br>
              <a:rPr lang="zh-TW" altLang="zh-TW" dirty="0"/>
            </a:br>
            <a:r>
              <a:rPr lang="en-US" altLang="zh-TW" dirty="0"/>
              <a:t> </a:t>
            </a:r>
            <a:r>
              <a:rPr lang="zh-TW" altLang="zh-TW" dirty="0"/>
              <a:t/>
            </a:r>
            <a:br>
              <a:rPr lang="zh-TW" altLang="zh-TW" dirty="0"/>
            </a:br>
            <a:r>
              <a:rPr lang="en-US" altLang="zh-TW" dirty="0"/>
              <a:t> </a:t>
            </a:r>
            <a:r>
              <a:rPr lang="zh-TW" altLang="zh-TW" dirty="0"/>
              <a:t/>
            </a:r>
            <a:br>
              <a:rPr lang="zh-TW" altLang="zh-TW" dirty="0"/>
            </a:br>
            <a:r>
              <a:rPr lang="en-US" altLang="zh-TW" dirty="0"/>
              <a:t> </a:t>
            </a:r>
            <a:r>
              <a:rPr lang="zh-TW" altLang="zh-TW" dirty="0"/>
              <a:t/>
            </a:r>
            <a:br>
              <a:rPr lang="zh-TW" altLang="zh-TW" dirty="0"/>
            </a:br>
            <a:r>
              <a:rPr lang="en-US" altLang="zh-TW" dirty="0"/>
              <a:t> </a:t>
            </a:r>
            <a:r>
              <a:rPr lang="zh-TW" altLang="zh-TW" dirty="0"/>
              <a:t/>
            </a:r>
            <a:br>
              <a:rPr lang="zh-TW" altLang="zh-TW" dirty="0"/>
            </a:br>
            <a:r>
              <a:rPr lang="en-US" altLang="zh-TW" dirty="0"/>
              <a:t> </a:t>
            </a:r>
            <a:r>
              <a:rPr lang="zh-TW" altLang="zh-TW" dirty="0"/>
              <a:t/>
            </a:r>
            <a:br>
              <a:rPr lang="zh-TW" altLang="zh-TW" dirty="0"/>
            </a:br>
            <a:r>
              <a:rPr lang="en-US" altLang="zh-TW" dirty="0"/>
              <a:t> </a:t>
            </a:r>
            <a:r>
              <a:rPr lang="zh-TW" altLang="zh-TW" dirty="0"/>
              <a:t/>
            </a:r>
            <a:br>
              <a:rPr lang="zh-TW" altLang="zh-TW" dirty="0"/>
            </a:br>
            <a:r>
              <a:rPr lang="zh-TW" altLang="zh-TW" sz="3600" dirty="0"/>
              <a:t>班級</a:t>
            </a:r>
            <a:r>
              <a:rPr lang="en-US" altLang="zh-TW" sz="3600" dirty="0"/>
              <a:t>:</a:t>
            </a:r>
            <a:r>
              <a:rPr lang="zh-TW" altLang="zh-TW" sz="3600" dirty="0"/>
              <a:t>四會一乙</a:t>
            </a:r>
            <a:br>
              <a:rPr lang="zh-TW" altLang="zh-TW" sz="3600" dirty="0"/>
            </a:br>
            <a:r>
              <a:rPr lang="en-US" altLang="zh-TW" sz="3600" dirty="0"/>
              <a:t> </a:t>
            </a:r>
            <a:r>
              <a:rPr lang="zh-TW" altLang="zh-TW" sz="3600" dirty="0"/>
              <a:t>學號</a:t>
            </a:r>
            <a:r>
              <a:rPr lang="en-US" altLang="zh-TW" sz="3600" dirty="0"/>
              <a:t>:</a:t>
            </a:r>
            <a:r>
              <a:rPr lang="en-US" altLang="zh-TW" sz="3600" dirty="0" smtClean="0"/>
              <a:t>102404235</a:t>
            </a:r>
            <a:br>
              <a:rPr lang="en-US" altLang="zh-TW" sz="3600" dirty="0" smtClean="0"/>
            </a:br>
            <a:r>
              <a:rPr lang="zh-TW" altLang="zh-TW" sz="3600" dirty="0" smtClean="0"/>
              <a:t>姓名</a:t>
            </a:r>
            <a:r>
              <a:rPr lang="en-US" altLang="zh-TW" sz="3600" dirty="0"/>
              <a:t>:</a:t>
            </a:r>
            <a:r>
              <a:rPr lang="zh-TW" altLang="zh-TW" sz="3600" dirty="0"/>
              <a:t>鄧煜琪</a:t>
            </a:r>
          </a:p>
        </p:txBody>
      </p:sp>
      <p:sp>
        <p:nvSpPr>
          <p:cNvPr id="3" name="副標題 2"/>
          <p:cNvSpPr>
            <a:spLocks noGrp="1"/>
          </p:cNvSpPr>
          <p:nvPr>
            <p:ph type="subTitle" idx="1"/>
          </p:nvPr>
        </p:nvSpPr>
        <p:spPr>
          <a:xfrm>
            <a:off x="1878330" y="1933258"/>
            <a:ext cx="8557260" cy="1107122"/>
          </a:xfrm>
        </p:spPr>
        <p:txBody>
          <a:bodyPr>
            <a:normAutofit fontScale="92500" lnSpcReduction="10000"/>
          </a:bodyPr>
          <a:lstStyle/>
          <a:p>
            <a:r>
              <a:rPr lang="zh-TW" altLang="zh-TW" sz="5400" dirty="0"/>
              <a:t>探索會計專業的出路</a:t>
            </a:r>
          </a:p>
          <a:p>
            <a:r>
              <a:rPr lang="en-US" altLang="zh-TW" dirty="0"/>
              <a:t> </a:t>
            </a:r>
            <a:endParaRPr lang="zh-TW" altLang="zh-TW" dirty="0"/>
          </a:p>
          <a:p>
            <a:endParaRPr lang="zh-TW" altLang="en-US" dirty="0"/>
          </a:p>
        </p:txBody>
      </p:sp>
    </p:spTree>
    <p:extLst>
      <p:ext uri="{BB962C8B-B14F-4D97-AF65-F5344CB8AC3E}">
        <p14:creationId xmlns:p14="http://schemas.microsoft.com/office/powerpoint/2010/main" val="3370736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5323" y="835077"/>
            <a:ext cx="7596554" cy="5078313"/>
          </a:xfrm>
          <a:prstGeom prst="rect">
            <a:avLst/>
          </a:prstGeom>
        </p:spPr>
        <p:txBody>
          <a:bodyPr wrap="square">
            <a:spAutoFit/>
          </a:bodyPr>
          <a:lstStyle/>
          <a:p>
            <a:pPr>
              <a:spcAft>
                <a:spcPts val="0"/>
              </a:spcAft>
            </a:pPr>
            <a:r>
              <a:rPr lang="zh-TW" altLang="zh-TW" sz="3600" kern="100" dirty="0">
                <a:latin typeface="Calibri" panose="020F0502020204030204" pitchFamily="34" charset="0"/>
                <a:cs typeface="Times New Roman" panose="02020603050405020304" pitchFamily="18" charset="0"/>
              </a:rPr>
              <a:t>參考資料</a:t>
            </a:r>
            <a:r>
              <a:rPr lang="en-US" altLang="zh-TW" sz="3600" kern="100" dirty="0">
                <a:latin typeface="Calibri" panose="020F0502020204030204" pitchFamily="34" charset="0"/>
                <a:cs typeface="Times New Roman" panose="02020603050405020304" pitchFamily="18" charset="0"/>
              </a:rPr>
              <a:t>:</a:t>
            </a:r>
            <a:endParaRPr lang="zh-TW" altLang="zh-TW" sz="3600" kern="100" dirty="0">
              <a:latin typeface="Calibri" panose="020F0502020204030204" pitchFamily="34" charset="0"/>
              <a:cs typeface="Times New Roman" panose="02020603050405020304" pitchFamily="18" charset="0"/>
            </a:endParaRPr>
          </a:p>
          <a:p>
            <a:pPr>
              <a:spcAft>
                <a:spcPts val="0"/>
              </a:spcAft>
            </a:pPr>
            <a:r>
              <a:rPr lang="en-US" altLang="zh-TW" sz="3600" u="sng" kern="100" dirty="0">
                <a:solidFill>
                  <a:srgbClr val="0000FF"/>
                </a:solidFill>
                <a:latin typeface="Calibri" panose="020F0502020204030204" pitchFamily="34" charset="0"/>
                <a:cs typeface="Times New Roman" panose="02020603050405020304" pitchFamily="18" charset="0"/>
                <a:hlinkClick r:id="rId2"/>
              </a:rPr>
              <a:t>http://tw.knowledge.yahoo.com/question/question?qid=1509072704420</a:t>
            </a:r>
            <a:endParaRPr lang="zh-TW" altLang="zh-TW" sz="3600" kern="100" dirty="0">
              <a:latin typeface="Calibri" panose="020F0502020204030204" pitchFamily="34" charset="0"/>
              <a:cs typeface="Times New Roman" panose="02020603050405020304" pitchFamily="18" charset="0"/>
            </a:endParaRPr>
          </a:p>
          <a:p>
            <a:pPr>
              <a:spcAft>
                <a:spcPts val="0"/>
              </a:spcAft>
            </a:pPr>
            <a:r>
              <a:rPr lang="en-US" altLang="zh-TW" sz="3600" u="sng" kern="100" dirty="0">
                <a:solidFill>
                  <a:srgbClr val="0000FF"/>
                </a:solidFill>
                <a:latin typeface="Calibri" panose="020F0502020204030204" pitchFamily="34" charset="0"/>
                <a:cs typeface="Times New Roman" panose="02020603050405020304" pitchFamily="18" charset="0"/>
                <a:hlinkClick r:id="rId3"/>
              </a:rPr>
              <a:t>http://tw.knowledge.yahoo.com/question/question?qid=1006121600051</a:t>
            </a:r>
            <a:endParaRPr lang="zh-TW" altLang="zh-TW" sz="3600" kern="100" dirty="0">
              <a:latin typeface="Calibri" panose="020F0502020204030204" pitchFamily="34" charset="0"/>
              <a:cs typeface="Times New Roman" panose="02020603050405020304" pitchFamily="18" charset="0"/>
            </a:endParaRPr>
          </a:p>
          <a:p>
            <a:pPr>
              <a:spcAft>
                <a:spcPts val="0"/>
              </a:spcAft>
            </a:pPr>
            <a:r>
              <a:rPr lang="en-US" altLang="zh-TW" sz="3600" u="sng" kern="100" dirty="0">
                <a:solidFill>
                  <a:srgbClr val="0000FF"/>
                </a:solidFill>
                <a:latin typeface="Calibri" panose="020F0502020204030204" pitchFamily="34" charset="0"/>
                <a:cs typeface="Times New Roman" panose="02020603050405020304" pitchFamily="18" charset="0"/>
                <a:hlinkClick r:id="rId4"/>
              </a:rPr>
              <a:t>http://tw.knowledge.yahoo.com/question/question?qid=1007091903126</a:t>
            </a:r>
            <a:endParaRPr lang="zh-TW" altLang="zh-TW" sz="3600" kern="100" dirty="0">
              <a:latin typeface="Calibri" panose="020F0502020204030204" pitchFamily="34" charset="0"/>
              <a:cs typeface="Times New Roman" panose="02020603050405020304" pitchFamily="18" charset="0"/>
            </a:endParaRPr>
          </a:p>
          <a:p>
            <a:pPr>
              <a:spcAft>
                <a:spcPts val="0"/>
              </a:spcAft>
            </a:pPr>
            <a:r>
              <a:rPr lang="en-US" altLang="zh-TW" sz="3600" u="sng" kern="100" dirty="0">
                <a:solidFill>
                  <a:srgbClr val="0000FF"/>
                </a:solidFill>
                <a:latin typeface="Calibri" panose="020F0502020204030204" pitchFamily="34" charset="0"/>
                <a:cs typeface="Times New Roman" panose="02020603050405020304" pitchFamily="18" charset="0"/>
                <a:hlinkClick r:id="rId5"/>
              </a:rPr>
              <a:t>http://tw.knowledge.yahoo.com/question/question?qid=1406080918271</a:t>
            </a:r>
            <a:endParaRPr lang="zh-TW" altLang="zh-TW" sz="3600"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7080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21333891">
            <a:off x="407233" y="792302"/>
            <a:ext cx="8118371" cy="4655424"/>
          </a:xfrm>
          <a:prstGeom prst="rect">
            <a:avLst/>
          </a:prstGeom>
          <a:noFill/>
        </p:spPr>
        <p:txBody>
          <a:bodyPr wrap="square" lIns="91440" tIns="45720" rIns="91440" bIns="45720">
            <a:spAutoFit/>
          </a:bodyPr>
          <a:lstStyle/>
          <a:p>
            <a:r>
              <a:rPr lang="zh-TW" altLang="en-US" sz="3200" b="1" dirty="0">
                <a:ln w="22225">
                  <a:solidFill>
                    <a:schemeClr val="accent2"/>
                  </a:solidFill>
                  <a:prstDash val="solid"/>
                </a:ln>
              </a:rPr>
              <a:t>在</a:t>
            </a:r>
            <a:r>
              <a:rPr lang="zh-TW" altLang="en-US" sz="3200" b="1" dirty="0" smtClean="0">
                <a:ln w="22225">
                  <a:solidFill>
                    <a:schemeClr val="accent2"/>
                  </a:solidFill>
                  <a:prstDash val="solid"/>
                </a:ln>
              </a:rPr>
              <a:t>這裡</a:t>
            </a:r>
            <a:r>
              <a:rPr lang="zh-TW" altLang="zh-TW" sz="3200" b="1" dirty="0" smtClean="0">
                <a:ln w="22225">
                  <a:solidFill>
                    <a:schemeClr val="accent2"/>
                  </a:solidFill>
                  <a:prstDash val="solid"/>
                </a:ln>
              </a:rPr>
              <a:t>企業界大抵上分為財務</a:t>
            </a:r>
            <a:r>
              <a:rPr lang="en-US" altLang="zh-TW" sz="3200" b="1" dirty="0" smtClean="0">
                <a:ln w="22225">
                  <a:solidFill>
                    <a:schemeClr val="accent2"/>
                  </a:solidFill>
                  <a:prstDash val="solid"/>
                </a:ln>
              </a:rPr>
              <a:t>(</a:t>
            </a:r>
            <a:r>
              <a:rPr lang="zh-TW" altLang="zh-TW" sz="3200" b="1" dirty="0" smtClean="0">
                <a:ln w="22225">
                  <a:solidFill>
                    <a:schemeClr val="accent2"/>
                  </a:solidFill>
                  <a:prstDash val="solid"/>
                </a:ln>
              </a:rPr>
              <a:t>資金、投資、銀行事務</a:t>
            </a:r>
            <a:r>
              <a:rPr lang="en-US" altLang="zh-TW" sz="3200" b="1" dirty="0" smtClean="0">
                <a:ln w="22225">
                  <a:solidFill>
                    <a:schemeClr val="accent2"/>
                  </a:solidFill>
                  <a:prstDash val="solid"/>
                </a:ln>
              </a:rPr>
              <a:t>)</a:t>
            </a:r>
            <a:r>
              <a:rPr lang="zh-TW" altLang="zh-TW" sz="3200" b="1" dirty="0" smtClean="0">
                <a:ln w="22225">
                  <a:solidFill>
                    <a:schemeClr val="accent2"/>
                  </a:solidFill>
                  <a:prstDash val="solid"/>
                </a:ln>
              </a:rPr>
              <a:t>、普通會計</a:t>
            </a:r>
            <a:r>
              <a:rPr lang="en-US" altLang="zh-TW" sz="3200" b="1" dirty="0" smtClean="0">
                <a:ln w="22225">
                  <a:solidFill>
                    <a:schemeClr val="accent2"/>
                  </a:solidFill>
                  <a:prstDash val="solid"/>
                </a:ln>
              </a:rPr>
              <a:t>(</a:t>
            </a:r>
            <a:r>
              <a:rPr lang="zh-TW" altLang="zh-TW" sz="3200" b="1" dirty="0" smtClean="0">
                <a:ln w="22225">
                  <a:solidFill>
                    <a:schemeClr val="accent2"/>
                  </a:solidFill>
                  <a:prstDash val="solid"/>
                </a:ln>
              </a:rPr>
              <a:t>一般帳務</a:t>
            </a:r>
            <a:r>
              <a:rPr lang="en-US" altLang="zh-TW" sz="3200" b="1" dirty="0" smtClean="0">
                <a:ln w="22225">
                  <a:solidFill>
                    <a:schemeClr val="accent2"/>
                  </a:solidFill>
                  <a:prstDash val="solid"/>
                </a:ln>
              </a:rPr>
              <a:t>)</a:t>
            </a:r>
            <a:r>
              <a:rPr lang="zh-TW" altLang="zh-TW" sz="3200" b="1" dirty="0" smtClean="0">
                <a:ln w="22225">
                  <a:solidFill>
                    <a:schemeClr val="accent2"/>
                  </a:solidFill>
                  <a:prstDash val="solid"/>
                </a:ln>
              </a:rPr>
              <a:t>、成本會計。</a:t>
            </a:r>
            <a:endParaRPr lang="en-US" altLang="zh-TW" sz="3200" b="1" dirty="0">
              <a:ln w="22225">
                <a:solidFill>
                  <a:schemeClr val="accent2"/>
                </a:solidFill>
                <a:prstDash val="solid"/>
              </a:ln>
            </a:endParaRPr>
          </a:p>
          <a:p>
            <a:endParaRPr lang="en-US" altLang="zh-TW" sz="3200" b="1" dirty="0" smtClean="0">
              <a:ln w="22225">
                <a:solidFill>
                  <a:schemeClr val="accent2"/>
                </a:solidFill>
                <a:prstDash val="solid"/>
              </a:ln>
            </a:endParaRPr>
          </a:p>
          <a:p>
            <a:r>
              <a:rPr lang="zh-TW" altLang="zh-TW" sz="3200" b="1" dirty="0" smtClean="0">
                <a:ln w="22225">
                  <a:solidFill>
                    <a:schemeClr val="accent2"/>
                  </a:solidFill>
                  <a:prstDash val="solid"/>
                </a:ln>
              </a:rPr>
              <a:t>會計系的學生，可以到前四大的會計師事務所去學習，工作能力，接觸的大公司之制度、會計師的教導等，都能有不錯的提昇</a:t>
            </a:r>
            <a:r>
              <a:rPr lang="zh-TW" altLang="en-US" sz="3200" b="1" dirty="0" smtClean="0">
                <a:ln w="22225">
                  <a:solidFill>
                    <a:schemeClr val="accent2"/>
                  </a:solidFill>
                  <a:prstDash val="solid"/>
                </a:ln>
              </a:rPr>
              <a:t>。</a:t>
            </a:r>
            <a:endParaRPr lang="en-US" altLang="zh-TW" sz="3200" b="1" dirty="0" smtClean="0">
              <a:ln w="22225">
                <a:solidFill>
                  <a:schemeClr val="accent2"/>
                </a:solidFill>
                <a:prstDash val="solid"/>
              </a:ln>
            </a:endParaRPr>
          </a:p>
          <a:p>
            <a:endParaRPr lang="en-US" altLang="zh-TW" sz="3200" b="1" dirty="0">
              <a:ln w="22225">
                <a:solidFill>
                  <a:schemeClr val="accent2"/>
                </a:solidFill>
                <a:prstDash val="solid"/>
              </a:ln>
            </a:endParaRPr>
          </a:p>
          <a:p>
            <a:r>
              <a:rPr lang="en-US" altLang="zh-TW" sz="3200" dirty="0"/>
              <a:t/>
            </a:r>
            <a:br>
              <a:rPr lang="en-US" altLang="zh-TW" sz="3200" dirty="0"/>
            </a:br>
            <a:endParaRPr lang="zh-TW" altLang="zh-TW" sz="3200" b="1" dirty="0" smtClean="0">
              <a:ln w="22225">
                <a:solidFill>
                  <a:schemeClr val="accent2"/>
                </a:solidFill>
                <a:prstDash val="solid"/>
              </a:ln>
            </a:endParaRPr>
          </a:p>
        </p:txBody>
      </p:sp>
      <p:sp>
        <p:nvSpPr>
          <p:cNvPr id="6" name="矩形 5"/>
          <p:cNvSpPr/>
          <p:nvPr/>
        </p:nvSpPr>
        <p:spPr>
          <a:xfrm rot="21252923">
            <a:off x="2323049" y="4167485"/>
            <a:ext cx="9644161" cy="2062103"/>
          </a:xfrm>
          <a:prstGeom prst="rect">
            <a:avLst/>
          </a:prstGeom>
          <a:noFill/>
        </p:spPr>
        <p:txBody>
          <a:bodyPr wrap="square" lIns="91440" tIns="45720" rIns="91440" bIns="45720">
            <a:spAutoFit/>
          </a:bodyPr>
          <a:lstStyle/>
          <a:p>
            <a:pPr algn="ctr"/>
            <a:r>
              <a:rPr lang="zh-TW" altLang="zh-TW" sz="3200" b="1" dirty="0" smtClean="0">
                <a:ln w="22225">
                  <a:solidFill>
                    <a:schemeClr val="accent2"/>
                  </a:solidFill>
                  <a:prstDash val="solid"/>
                </a:ln>
                <a:solidFill>
                  <a:schemeClr val="accent2">
                    <a:lumMod val="40000"/>
                    <a:lumOff val="60000"/>
                  </a:schemeClr>
                </a:solidFill>
              </a:rPr>
              <a:t>三到四年後，要去一般公司當主管或是其他職務的，會較被老闆器重，所以機會會更多，因此，不要計較在大型事務所的加班，應問的是，自己學到了什麼，以後才有能力，出人頭地的。</a:t>
            </a:r>
            <a:endParaRPr lang="zh-TW" altLang="en-US" sz="32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050558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98420" y="579120"/>
            <a:ext cx="7345680" cy="709295"/>
          </a:xfrm>
        </p:spPr>
        <p:txBody>
          <a:bodyPr>
            <a:normAutofit fontScale="90000"/>
          </a:bodyPr>
          <a:lstStyle/>
          <a:p>
            <a:r>
              <a:rPr lang="zh-TW" altLang="zh-TW" sz="3600" dirty="0" smtClean="0"/>
              <a:t>唸會計以後的出路很多元，但多在於財務跟稽核上面，大多主要從事工作如下：</a:t>
            </a:r>
            <a:r>
              <a:rPr lang="en-US" altLang="zh-TW" dirty="0" smtClean="0"/>
              <a:t/>
            </a:r>
            <a:br>
              <a:rPr lang="en-US" altLang="zh-TW" dirty="0" smtClean="0"/>
            </a:br>
            <a:endParaRPr lang="zh-TW" altLang="en-US" dirty="0"/>
          </a:p>
        </p:txBody>
      </p:sp>
      <p:graphicFrame>
        <p:nvGraphicFramePr>
          <p:cNvPr id="5" name="資料庫圖表 4"/>
          <p:cNvGraphicFramePr/>
          <p:nvPr>
            <p:extLst>
              <p:ext uri="{D42A27DB-BD31-4B8C-83A1-F6EECF244321}">
                <p14:modId xmlns:p14="http://schemas.microsoft.com/office/powerpoint/2010/main" val="2970599283"/>
              </p:ext>
            </p:extLst>
          </p:nvPr>
        </p:nvGraphicFramePr>
        <p:xfrm>
          <a:off x="120650" y="756285"/>
          <a:ext cx="4955540" cy="366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資料庫圖表 7"/>
          <p:cNvGraphicFramePr/>
          <p:nvPr>
            <p:extLst>
              <p:ext uri="{D42A27DB-BD31-4B8C-83A1-F6EECF244321}">
                <p14:modId xmlns:p14="http://schemas.microsoft.com/office/powerpoint/2010/main" val="2009167195"/>
              </p:ext>
            </p:extLst>
          </p:nvPr>
        </p:nvGraphicFramePr>
        <p:xfrm>
          <a:off x="1757680" y="2896553"/>
          <a:ext cx="5751830" cy="4983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資料庫圖表 8"/>
          <p:cNvGraphicFramePr/>
          <p:nvPr>
            <p:extLst>
              <p:ext uri="{D42A27DB-BD31-4B8C-83A1-F6EECF244321}">
                <p14:modId xmlns:p14="http://schemas.microsoft.com/office/powerpoint/2010/main" val="3247071790"/>
              </p:ext>
            </p:extLst>
          </p:nvPr>
        </p:nvGraphicFramePr>
        <p:xfrm>
          <a:off x="6271260" y="731520"/>
          <a:ext cx="5751830" cy="444627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720997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58540" y="1050925"/>
            <a:ext cx="6042660" cy="892175"/>
          </a:xfrm>
        </p:spPr>
        <p:txBody>
          <a:bodyPr>
            <a:normAutofit fontScale="90000"/>
          </a:bodyPr>
          <a:lstStyle/>
          <a:p>
            <a:r>
              <a:rPr lang="en-US" altLang="zh-TW" dirty="0" smtClean="0"/>
              <a:t> </a:t>
            </a:r>
            <a:r>
              <a:rPr lang="zh-TW" altLang="zh-TW" dirty="0" smtClean="0"/>
              <a:t>國內四大會計師事務所</a:t>
            </a:r>
            <a:r>
              <a:rPr lang="en-US" altLang="zh-TW" dirty="0" smtClean="0"/>
              <a:t> :</a:t>
            </a:r>
            <a:r>
              <a:rPr lang="zh-TW" altLang="zh-TW" dirty="0" smtClean="0"/>
              <a:t/>
            </a:r>
            <a:br>
              <a:rPr lang="zh-TW" altLang="zh-TW" dirty="0" smtClean="0"/>
            </a:br>
            <a:r>
              <a:rPr lang="zh-TW" altLang="zh-TW" dirty="0" smtClean="0"/>
              <a:t/>
            </a:r>
            <a:br>
              <a:rPr lang="zh-TW" altLang="zh-TW" dirty="0" smtClean="0"/>
            </a:br>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2256731410"/>
              </p:ext>
            </p:extLst>
          </p:nvPr>
        </p:nvGraphicFramePr>
        <p:xfrm>
          <a:off x="2946400" y="1919816"/>
          <a:ext cx="6506210" cy="4675294"/>
        </p:xfrm>
        <a:graphic>
          <a:graphicData uri="http://schemas.openxmlformats.org/drawingml/2006/table">
            <a:tbl>
              <a:tblPr firstRow="1" bandRow="1">
                <a:tableStyleId>{775DCB02-9BB8-47FD-8907-85C794F793BA}</a:tableStyleId>
              </a:tblPr>
              <a:tblGrid>
                <a:gridCol w="3253105"/>
                <a:gridCol w="3253105"/>
              </a:tblGrid>
              <a:tr h="2337647">
                <a:tc>
                  <a:txBody>
                    <a:bodyPr/>
                    <a:lstStyle/>
                    <a:p>
                      <a:r>
                        <a:rPr lang="en-US" altLang="zh-TW" sz="4000" dirty="0" smtClean="0">
                          <a:solidFill>
                            <a:schemeClr val="tx1"/>
                          </a:solidFill>
                        </a:rPr>
                        <a:t>      1.D&amp;T</a:t>
                      </a:r>
                    </a:p>
                    <a:p>
                      <a:r>
                        <a:rPr lang="en-US" altLang="zh-TW" sz="4000" dirty="0" smtClean="0">
                          <a:solidFill>
                            <a:schemeClr val="tx1"/>
                          </a:solidFill>
                        </a:rPr>
                        <a:t>   </a:t>
                      </a:r>
                    </a:p>
                    <a:p>
                      <a:r>
                        <a:rPr lang="en-US" altLang="zh-TW" sz="4000" dirty="0" smtClean="0">
                          <a:solidFill>
                            <a:schemeClr val="tx1"/>
                          </a:solidFill>
                        </a:rPr>
                        <a:t>    </a:t>
                      </a:r>
                      <a:r>
                        <a:rPr lang="zh-TW" altLang="zh-TW" sz="4000" dirty="0" smtClean="0">
                          <a:solidFill>
                            <a:schemeClr val="tx1"/>
                          </a:solidFill>
                        </a:rPr>
                        <a:t>勤業眾信</a:t>
                      </a:r>
                      <a:r>
                        <a:rPr lang="en-US" altLang="zh-TW" sz="4000" dirty="0" smtClean="0">
                          <a:solidFill>
                            <a:schemeClr val="tx1"/>
                          </a:solidFill>
                        </a:rPr>
                        <a:t> </a:t>
                      </a:r>
                      <a:endParaRPr lang="zh-TW" alt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4000" dirty="0" smtClean="0">
                          <a:solidFill>
                            <a:schemeClr val="tx1"/>
                          </a:solidFill>
                        </a:rPr>
                        <a:t>      </a:t>
                      </a:r>
                      <a:r>
                        <a:rPr lang="en-US" altLang="zh-TW" sz="4000" dirty="0" smtClean="0">
                          <a:solidFill>
                            <a:schemeClr val="tx1"/>
                          </a:solidFill>
                        </a:rPr>
                        <a:t>2.KPMG</a:t>
                      </a:r>
                    </a:p>
                    <a:p>
                      <a:endParaRPr lang="en-US" altLang="zh-TW" sz="4000" dirty="0" smtClean="0">
                        <a:solidFill>
                          <a:schemeClr val="tx1"/>
                        </a:solidFill>
                      </a:endParaRPr>
                    </a:p>
                    <a:p>
                      <a:r>
                        <a:rPr lang="zh-TW" altLang="en-US" sz="4000" dirty="0" smtClean="0">
                          <a:solidFill>
                            <a:schemeClr val="tx1"/>
                          </a:solidFill>
                        </a:rPr>
                        <a:t>     </a:t>
                      </a:r>
                      <a:r>
                        <a:rPr lang="zh-TW" altLang="zh-TW" sz="4000" dirty="0" smtClean="0">
                          <a:solidFill>
                            <a:schemeClr val="tx1"/>
                          </a:solidFill>
                        </a:rPr>
                        <a:t>安侯建業</a:t>
                      </a:r>
                      <a:endParaRPr lang="zh-TW" alt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37647">
                <a:tc>
                  <a:txBody>
                    <a:bodyPr/>
                    <a:lstStyle/>
                    <a:p>
                      <a:r>
                        <a:rPr lang="en-US" altLang="zh-TW" sz="4000" dirty="0" smtClean="0"/>
                        <a:t>      3.PWC</a:t>
                      </a:r>
                    </a:p>
                    <a:p>
                      <a:endParaRPr lang="en-US" altLang="zh-TW" sz="4000" dirty="0" smtClean="0"/>
                    </a:p>
                    <a:p>
                      <a:r>
                        <a:rPr lang="en-US" altLang="zh-TW" sz="4000" dirty="0" smtClean="0"/>
                        <a:t>       </a:t>
                      </a:r>
                      <a:r>
                        <a:rPr lang="zh-TW" altLang="zh-TW" sz="4000" dirty="0" smtClean="0"/>
                        <a:t>資誠</a:t>
                      </a:r>
                      <a:endParaRPr lang="zh-TW"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4000" dirty="0" smtClean="0"/>
                        <a:t>       4.E&amp;Y</a:t>
                      </a:r>
                    </a:p>
                    <a:p>
                      <a:endParaRPr lang="en-US" altLang="zh-TW" sz="4000" dirty="0" smtClean="0"/>
                    </a:p>
                    <a:p>
                      <a:r>
                        <a:rPr lang="en-US" altLang="zh-TW" sz="4000" dirty="0" smtClean="0"/>
                        <a:t>        </a:t>
                      </a:r>
                      <a:r>
                        <a:rPr lang="zh-TW" altLang="zh-TW" sz="4000" dirty="0" smtClean="0"/>
                        <a:t>致遠</a:t>
                      </a:r>
                      <a:endParaRPr lang="zh-TW"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19209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21268334">
            <a:off x="296629" y="385274"/>
            <a:ext cx="8190879" cy="3970318"/>
          </a:xfrm>
          <a:prstGeom prst="rect">
            <a:avLst/>
          </a:prstGeom>
          <a:noFill/>
        </p:spPr>
        <p:txBody>
          <a:bodyPr wrap="square" lIns="91440" tIns="45720" rIns="91440" bIns="45720">
            <a:spAutoFit/>
          </a:bodyPr>
          <a:lstStyle/>
          <a:p>
            <a:r>
              <a:rPr lang="zh-TW" altLang="zh-TW" sz="3600" b="1" dirty="0">
                <a:ln w="22225">
                  <a:solidFill>
                    <a:schemeClr val="accent2"/>
                  </a:solidFill>
                  <a:prstDash val="solid"/>
                </a:ln>
                <a:solidFill>
                  <a:schemeClr val="accent2">
                    <a:lumMod val="40000"/>
                    <a:lumOff val="60000"/>
                  </a:schemeClr>
                </a:solidFill>
              </a:rPr>
              <a:t>如果財務、會計資歷夠豐富的話，才能參與公司的營運調度、資金規劃</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營運長、財務長</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另外像公職</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國稅局、稽徵所等</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、金融主管機關</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專管上市櫃公司的證券期貨局、證交所等</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或是證券承銷商</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輔導上市櫃、發行證券事務的專員</a:t>
            </a:r>
            <a:r>
              <a:rPr lang="en-US" altLang="zh-TW" sz="3600" b="1" dirty="0">
                <a:ln w="22225">
                  <a:solidFill>
                    <a:schemeClr val="accent2"/>
                  </a:solidFill>
                  <a:prstDash val="solid"/>
                </a:ln>
                <a:solidFill>
                  <a:schemeClr val="accent2">
                    <a:lumMod val="40000"/>
                    <a:lumOff val="60000"/>
                  </a:schemeClr>
                </a:solidFill>
              </a:rPr>
              <a:t>)</a:t>
            </a:r>
            <a:r>
              <a:rPr lang="zh-TW" altLang="zh-TW" sz="3600" b="1" dirty="0">
                <a:ln w="22225">
                  <a:solidFill>
                    <a:schemeClr val="accent2"/>
                  </a:solidFill>
                  <a:prstDash val="solid"/>
                </a:ln>
                <a:solidFill>
                  <a:schemeClr val="accent2">
                    <a:lumMod val="40000"/>
                    <a:lumOff val="60000"/>
                  </a:schemeClr>
                </a:solidFill>
              </a:rPr>
              <a:t>，這些都是財會人員的出路。</a:t>
            </a:r>
            <a:endParaRPr lang="zh-TW" altLang="zh-TW" sz="3600" b="1" dirty="0">
              <a:ln w="22225">
                <a:solidFill>
                  <a:schemeClr val="accent2"/>
                </a:solidFill>
                <a:prstDash val="solid"/>
              </a:ln>
              <a:solidFill>
                <a:schemeClr val="accent2">
                  <a:lumMod val="40000"/>
                  <a:lumOff val="60000"/>
                </a:schemeClr>
              </a:solidFill>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2676" y="3237600"/>
            <a:ext cx="3669323" cy="3620399"/>
          </a:xfrm>
          <a:prstGeom prst="rect">
            <a:avLst/>
          </a:prstGeom>
        </p:spPr>
      </p:pic>
    </p:spTree>
    <p:extLst>
      <p:ext uri="{BB962C8B-B14F-4D97-AF65-F5344CB8AC3E}">
        <p14:creationId xmlns:p14="http://schemas.microsoft.com/office/powerpoint/2010/main" val="4182967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資料庫圖表 3"/>
          <p:cNvGraphicFramePr/>
          <p:nvPr>
            <p:extLst>
              <p:ext uri="{D42A27DB-BD31-4B8C-83A1-F6EECF244321}">
                <p14:modId xmlns:p14="http://schemas.microsoft.com/office/powerpoint/2010/main" val="2540966074"/>
              </p:ext>
            </p:extLst>
          </p:nvPr>
        </p:nvGraphicFramePr>
        <p:xfrm>
          <a:off x="151727" y="93518"/>
          <a:ext cx="8255001" cy="6764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文字方塊 4"/>
          <p:cNvSpPr txBox="1"/>
          <p:nvPr/>
        </p:nvSpPr>
        <p:spPr>
          <a:xfrm>
            <a:off x="8431867" y="798650"/>
            <a:ext cx="3200876" cy="4644736"/>
          </a:xfrm>
          <a:prstGeom prst="rect">
            <a:avLst/>
          </a:prstGeom>
          <a:noFill/>
        </p:spPr>
        <p:txBody>
          <a:bodyPr vert="eaVert" wrap="square" rtlCol="0">
            <a:spAutoFit/>
          </a:bodyPr>
          <a:lstStyle/>
          <a:p>
            <a:r>
              <a:rPr lang="zh-TW" altLang="zh-TW" sz="4000" dirty="0"/>
              <a:t>透過對企業之</a:t>
            </a:r>
            <a:r>
              <a:rPr lang="en-US" altLang="zh-TW" sz="4000" dirty="0"/>
              <a:t>"</a:t>
            </a:r>
            <a:r>
              <a:rPr lang="zh-TW" altLang="zh-TW" sz="4000" dirty="0"/>
              <a:t>內部控制查核</a:t>
            </a:r>
            <a:r>
              <a:rPr lang="en-US" altLang="zh-TW" sz="4000" dirty="0"/>
              <a:t>"</a:t>
            </a:r>
            <a:r>
              <a:rPr lang="zh-TW" altLang="zh-TW" sz="4000" dirty="0"/>
              <a:t>亦能接觸了解大型企業之八大循環</a:t>
            </a:r>
            <a:r>
              <a:rPr lang="en-US" altLang="zh-TW" sz="4000" dirty="0"/>
              <a:t>:</a:t>
            </a:r>
            <a:br>
              <a:rPr lang="en-US" altLang="zh-TW" sz="4000" dirty="0"/>
            </a:br>
            <a:r>
              <a:rPr lang="en-US" altLang="zh-TW" dirty="0"/>
              <a:t/>
            </a:r>
            <a:br>
              <a:rPr lang="en-US" altLang="zh-TW" dirty="0"/>
            </a:br>
            <a:endParaRPr lang="zh-TW" altLang="en-US" dirty="0"/>
          </a:p>
        </p:txBody>
      </p:sp>
    </p:spTree>
    <p:extLst>
      <p:ext uri="{BB962C8B-B14F-4D97-AF65-F5344CB8AC3E}">
        <p14:creationId xmlns:p14="http://schemas.microsoft.com/office/powerpoint/2010/main" val="363333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0303" y="1690688"/>
            <a:ext cx="4901697" cy="3718288"/>
          </a:xfrm>
          <a:prstGeom prst="rect">
            <a:avLst/>
          </a:prstGeom>
          <a:effectLst>
            <a:innerShdw blurRad="63500" dist="50800" dir="13500000">
              <a:prstClr val="black">
                <a:alpha val="50000"/>
              </a:prstClr>
            </a:innerShdw>
            <a:reflection blurRad="6350" stA="52000" endA="300" endPos="35000" dir="5400000" sy="-100000" algn="bl" rotWithShape="0"/>
          </a:effectLst>
        </p:spPr>
      </p:pic>
      <p:sp>
        <p:nvSpPr>
          <p:cNvPr id="8" name="內容版面配置區 7"/>
          <p:cNvSpPr>
            <a:spLocks noGrp="1"/>
          </p:cNvSpPr>
          <p:nvPr>
            <p:ph idx="1"/>
          </p:nvPr>
        </p:nvSpPr>
        <p:spPr>
          <a:xfrm>
            <a:off x="556846" y="1395046"/>
            <a:ext cx="5996354" cy="5767754"/>
          </a:xfrm>
        </p:spPr>
        <p:txBody>
          <a:bodyPr>
            <a:normAutofit/>
          </a:bodyPr>
          <a:lstStyle/>
          <a:p>
            <a:r>
              <a:rPr lang="en-US" altLang="zh-TW" dirty="0"/>
              <a:t> </a:t>
            </a:r>
            <a:r>
              <a:rPr lang="zh-TW" altLang="zh-TW" dirty="0"/>
              <a:t>四大事務所審計部門的職級如下</a:t>
            </a:r>
            <a:r>
              <a:rPr lang="en-US" altLang="zh-TW" dirty="0"/>
              <a:t>:</a:t>
            </a:r>
            <a:br>
              <a:rPr lang="en-US" altLang="zh-TW" dirty="0"/>
            </a:br>
            <a:r>
              <a:rPr lang="zh-TW" altLang="zh-TW" dirty="0"/>
              <a:t>第一年</a:t>
            </a:r>
            <a:r>
              <a:rPr lang="en-US" altLang="zh-TW" dirty="0"/>
              <a:t> Level 1</a:t>
            </a:r>
            <a:br>
              <a:rPr lang="en-US" altLang="zh-TW" dirty="0"/>
            </a:br>
            <a:r>
              <a:rPr lang="zh-TW" altLang="zh-TW" dirty="0"/>
              <a:t>第二年</a:t>
            </a:r>
            <a:r>
              <a:rPr lang="en-US" altLang="zh-TW" dirty="0"/>
              <a:t> Level 2(</a:t>
            </a:r>
            <a:r>
              <a:rPr lang="zh-TW" altLang="zh-TW" dirty="0"/>
              <a:t>具碩士學位者可由</a:t>
            </a:r>
            <a:r>
              <a:rPr lang="en-US" altLang="zh-TW" dirty="0"/>
              <a:t> Level 1 </a:t>
            </a:r>
            <a:r>
              <a:rPr lang="zh-TW" altLang="zh-TW" dirty="0"/>
              <a:t>升</a:t>
            </a:r>
            <a:r>
              <a:rPr lang="en-US" altLang="zh-TW" dirty="0"/>
              <a:t> Level 3 ,</a:t>
            </a:r>
            <a:r>
              <a:rPr lang="zh-TW" altLang="zh-TW" dirty="0"/>
              <a:t>免經</a:t>
            </a:r>
            <a:r>
              <a:rPr lang="en-US" altLang="zh-TW" dirty="0"/>
              <a:t> Level 2 )</a:t>
            </a:r>
            <a:br>
              <a:rPr lang="en-US" altLang="zh-TW" dirty="0"/>
            </a:br>
            <a:r>
              <a:rPr lang="zh-TW" altLang="zh-TW" dirty="0"/>
              <a:t>第三年</a:t>
            </a:r>
            <a:r>
              <a:rPr lang="en-US" altLang="zh-TW" dirty="0"/>
              <a:t> Level 3(</a:t>
            </a:r>
            <a:r>
              <a:rPr lang="zh-TW" altLang="zh-TW" dirty="0"/>
              <a:t>或稱副組長</a:t>
            </a:r>
            <a:r>
              <a:rPr lang="en-US" altLang="zh-TW" dirty="0"/>
              <a:t>)</a:t>
            </a:r>
            <a:br>
              <a:rPr lang="en-US" altLang="zh-TW" dirty="0"/>
            </a:br>
            <a:r>
              <a:rPr lang="zh-TW" altLang="zh-TW" dirty="0"/>
              <a:t>第四年 組長</a:t>
            </a:r>
            <a:r>
              <a:rPr lang="en-US" altLang="zh-TW" dirty="0"/>
              <a:t/>
            </a:r>
            <a:br>
              <a:rPr lang="en-US" altLang="zh-TW" dirty="0"/>
            </a:br>
            <a:r>
              <a:rPr lang="zh-TW" altLang="zh-TW" dirty="0"/>
              <a:t>第五年 副理</a:t>
            </a:r>
            <a:r>
              <a:rPr lang="en-US" altLang="zh-TW" dirty="0"/>
              <a:t>(2~3</a:t>
            </a:r>
            <a:r>
              <a:rPr lang="zh-TW" altLang="zh-TW" dirty="0"/>
              <a:t>年</a:t>
            </a:r>
            <a:r>
              <a:rPr lang="en-US" altLang="zh-TW" dirty="0"/>
              <a:t>)</a:t>
            </a:r>
            <a:br>
              <a:rPr lang="en-US" altLang="zh-TW" dirty="0"/>
            </a:br>
            <a:r>
              <a:rPr lang="zh-TW" altLang="zh-TW" dirty="0"/>
              <a:t>經理</a:t>
            </a:r>
            <a:r>
              <a:rPr lang="en-US" altLang="zh-TW" dirty="0"/>
              <a:t>(</a:t>
            </a:r>
            <a:r>
              <a:rPr lang="zh-TW" altLang="zh-TW" dirty="0"/>
              <a:t>依自身條件決定升遷所需年數</a:t>
            </a:r>
            <a:r>
              <a:rPr lang="en-US" altLang="zh-TW" dirty="0"/>
              <a:t>)</a:t>
            </a:r>
            <a:br>
              <a:rPr lang="en-US" altLang="zh-TW" dirty="0"/>
            </a:br>
            <a:r>
              <a:rPr lang="zh-TW" altLang="zh-TW" dirty="0"/>
              <a:t>協理</a:t>
            </a:r>
            <a:r>
              <a:rPr lang="en-US" altLang="zh-TW" dirty="0"/>
              <a:t>(</a:t>
            </a:r>
            <a:r>
              <a:rPr lang="zh-TW" altLang="zh-TW" dirty="0"/>
              <a:t>依自身條件決定升遷所需年數</a:t>
            </a:r>
            <a:r>
              <a:rPr lang="en-US" altLang="zh-TW" dirty="0"/>
              <a:t>)</a:t>
            </a:r>
            <a:br>
              <a:rPr lang="en-US" altLang="zh-TW" dirty="0"/>
            </a:br>
            <a:r>
              <a:rPr lang="zh-TW" altLang="zh-TW" dirty="0"/>
              <a:t>執業會計師</a:t>
            </a:r>
            <a:endParaRPr lang="zh-TW" altLang="en-US" dirty="0"/>
          </a:p>
        </p:txBody>
      </p:sp>
    </p:spTree>
    <p:extLst>
      <p:ext uri="{BB962C8B-B14F-4D97-AF65-F5344CB8AC3E}">
        <p14:creationId xmlns:p14="http://schemas.microsoft.com/office/powerpoint/2010/main" val="2182741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756030" y="105508"/>
            <a:ext cx="6330461" cy="6963508"/>
          </a:xfrm>
        </p:spPr>
        <p:txBody>
          <a:bodyPr>
            <a:normAutofit lnSpcReduction="10000"/>
          </a:bodyPr>
          <a:lstStyle/>
          <a:p>
            <a:r>
              <a:rPr lang="zh-TW" altLang="zh-TW" dirty="0"/>
              <a:t>加班情形亦各事務所</a:t>
            </a:r>
            <a:r>
              <a:rPr lang="en-US" altLang="zh-TW" dirty="0"/>
              <a:t>,</a:t>
            </a:r>
            <a:r>
              <a:rPr lang="zh-TW" altLang="zh-TW" dirty="0"/>
              <a:t>各組別</a:t>
            </a:r>
            <a:r>
              <a:rPr lang="en-US" altLang="zh-TW" dirty="0"/>
              <a:t>,</a:t>
            </a:r>
            <a:r>
              <a:rPr lang="zh-TW" altLang="zh-TW" dirty="0"/>
              <a:t>各人互異</a:t>
            </a:r>
            <a:r>
              <a:rPr lang="en-US" altLang="zh-TW" dirty="0"/>
              <a:t/>
            </a:r>
            <a:br>
              <a:rPr lang="en-US" altLang="zh-TW" dirty="0"/>
            </a:br>
            <a:endParaRPr lang="en-US" altLang="zh-TW" dirty="0" smtClean="0"/>
          </a:p>
          <a:p>
            <a:r>
              <a:rPr lang="en-US" altLang="zh-TW" dirty="0" smtClean="0"/>
              <a:t>1~4</a:t>
            </a:r>
            <a:r>
              <a:rPr lang="zh-TW" altLang="zh-TW" dirty="0"/>
              <a:t>月</a:t>
            </a:r>
            <a:r>
              <a:rPr lang="en-US" altLang="zh-TW" dirty="0"/>
              <a:t>  :</a:t>
            </a:r>
            <a:r>
              <a:rPr lang="zh-TW" altLang="zh-TW" dirty="0"/>
              <a:t>忙季</a:t>
            </a:r>
            <a:r>
              <a:rPr lang="en-US" altLang="zh-TW" dirty="0"/>
              <a:t>,</a:t>
            </a:r>
            <a:r>
              <a:rPr lang="zh-TW" altLang="zh-TW" dirty="0"/>
              <a:t>主要工作內容為年報查核及第一季季報核閱</a:t>
            </a:r>
            <a:r>
              <a:rPr lang="en-US" altLang="zh-TW" dirty="0"/>
              <a:t/>
            </a:r>
            <a:br>
              <a:rPr lang="en-US" altLang="zh-TW" dirty="0"/>
            </a:br>
            <a:endParaRPr lang="en-US" altLang="zh-TW" dirty="0" smtClean="0"/>
          </a:p>
          <a:p>
            <a:r>
              <a:rPr lang="en-US" altLang="zh-TW" dirty="0" smtClean="0"/>
              <a:t>5</a:t>
            </a:r>
            <a:r>
              <a:rPr lang="zh-TW" altLang="zh-TW" dirty="0"/>
              <a:t>月</a:t>
            </a:r>
            <a:r>
              <a:rPr lang="en-US" altLang="zh-TW" dirty="0"/>
              <a:t>    :</a:t>
            </a:r>
            <a:r>
              <a:rPr lang="zh-TW" altLang="zh-TW" dirty="0"/>
              <a:t>忙季</a:t>
            </a:r>
            <a:r>
              <a:rPr lang="en-US" altLang="zh-TW" dirty="0"/>
              <a:t>,</a:t>
            </a:r>
            <a:r>
              <a:rPr lang="zh-TW" altLang="zh-TW" dirty="0"/>
              <a:t>主要工作內容為稅報編製</a:t>
            </a:r>
            <a:r>
              <a:rPr lang="en-US" altLang="zh-TW" dirty="0"/>
              <a:t/>
            </a:r>
            <a:br>
              <a:rPr lang="en-US" altLang="zh-TW" dirty="0"/>
            </a:br>
            <a:endParaRPr lang="en-US" altLang="zh-TW" dirty="0" smtClean="0"/>
          </a:p>
          <a:p>
            <a:r>
              <a:rPr lang="en-US" altLang="zh-TW" dirty="0" smtClean="0"/>
              <a:t>6</a:t>
            </a:r>
            <a:r>
              <a:rPr lang="zh-TW" altLang="zh-TW" dirty="0"/>
              <a:t>月</a:t>
            </a:r>
            <a:r>
              <a:rPr lang="en-US" altLang="zh-TW" dirty="0"/>
              <a:t>    :</a:t>
            </a:r>
            <a:r>
              <a:rPr lang="zh-TW" altLang="zh-TW" dirty="0"/>
              <a:t>淡季</a:t>
            </a:r>
            <a:r>
              <a:rPr lang="en-US" altLang="zh-TW" dirty="0"/>
              <a:t/>
            </a:r>
            <a:br>
              <a:rPr lang="en-US" altLang="zh-TW" dirty="0"/>
            </a:br>
            <a:endParaRPr lang="en-US" altLang="zh-TW" dirty="0" smtClean="0"/>
          </a:p>
          <a:p>
            <a:r>
              <a:rPr lang="en-US" altLang="zh-TW" dirty="0" smtClean="0"/>
              <a:t>7~8</a:t>
            </a:r>
            <a:r>
              <a:rPr lang="zh-TW" altLang="zh-TW" dirty="0"/>
              <a:t>月</a:t>
            </a:r>
            <a:r>
              <a:rPr lang="en-US" altLang="zh-TW" dirty="0"/>
              <a:t>  :</a:t>
            </a:r>
            <a:r>
              <a:rPr lang="zh-TW" altLang="zh-TW" dirty="0"/>
              <a:t>忙季</a:t>
            </a:r>
            <a:r>
              <a:rPr lang="en-US" altLang="zh-TW" dirty="0"/>
              <a:t>,</a:t>
            </a:r>
            <a:r>
              <a:rPr lang="zh-TW" altLang="zh-TW" dirty="0"/>
              <a:t>主要工作為半年報查核</a:t>
            </a:r>
            <a:r>
              <a:rPr lang="en-US" altLang="zh-TW" dirty="0"/>
              <a:t/>
            </a:r>
            <a:br>
              <a:rPr lang="en-US" altLang="zh-TW" dirty="0"/>
            </a:br>
            <a:endParaRPr lang="en-US" altLang="zh-TW" dirty="0" smtClean="0"/>
          </a:p>
          <a:p>
            <a:r>
              <a:rPr lang="en-US" altLang="zh-TW" dirty="0" smtClean="0"/>
              <a:t>9</a:t>
            </a:r>
            <a:r>
              <a:rPr lang="zh-TW" altLang="zh-TW" dirty="0"/>
              <a:t>月</a:t>
            </a:r>
            <a:r>
              <a:rPr lang="en-US" altLang="zh-TW" dirty="0"/>
              <a:t>    :</a:t>
            </a:r>
            <a:r>
              <a:rPr lang="zh-TW" altLang="zh-TW" dirty="0"/>
              <a:t>淡季</a:t>
            </a:r>
            <a:r>
              <a:rPr lang="en-US" altLang="zh-TW" dirty="0"/>
              <a:t/>
            </a:r>
            <a:br>
              <a:rPr lang="en-US" altLang="zh-TW" dirty="0"/>
            </a:br>
            <a:endParaRPr lang="en-US" altLang="zh-TW" dirty="0" smtClean="0"/>
          </a:p>
          <a:p>
            <a:r>
              <a:rPr lang="en-US" altLang="zh-TW" dirty="0" smtClean="0"/>
              <a:t>10</a:t>
            </a:r>
            <a:r>
              <a:rPr lang="zh-TW" altLang="zh-TW" dirty="0"/>
              <a:t>月</a:t>
            </a:r>
            <a:r>
              <a:rPr lang="en-US" altLang="zh-TW" dirty="0"/>
              <a:t>   :</a:t>
            </a:r>
            <a:r>
              <a:rPr lang="zh-TW" altLang="zh-TW" dirty="0"/>
              <a:t>忙季</a:t>
            </a:r>
            <a:r>
              <a:rPr lang="en-US" altLang="zh-TW" dirty="0"/>
              <a:t>,</a:t>
            </a:r>
            <a:r>
              <a:rPr lang="zh-TW" altLang="zh-TW" dirty="0"/>
              <a:t>主要工作為第三季季報核閱</a:t>
            </a:r>
            <a:r>
              <a:rPr lang="en-US" altLang="zh-TW" dirty="0"/>
              <a:t/>
            </a:r>
            <a:br>
              <a:rPr lang="en-US" altLang="zh-TW" dirty="0"/>
            </a:br>
            <a:endParaRPr lang="en-US" altLang="zh-TW" dirty="0" smtClean="0"/>
          </a:p>
          <a:p>
            <a:r>
              <a:rPr lang="en-US" altLang="zh-TW" dirty="0" smtClean="0"/>
              <a:t>11~12</a:t>
            </a:r>
            <a:r>
              <a:rPr lang="zh-TW" altLang="zh-TW" dirty="0"/>
              <a:t>月</a:t>
            </a:r>
            <a:r>
              <a:rPr lang="en-US" altLang="zh-TW" dirty="0"/>
              <a:t>:</a:t>
            </a:r>
            <a:r>
              <a:rPr lang="zh-TW" altLang="zh-TW" dirty="0"/>
              <a:t>淡季</a:t>
            </a:r>
          </a:p>
          <a:p>
            <a:endParaRPr lang="zh-TW" altLang="en-US" dirty="0"/>
          </a:p>
        </p:txBody>
      </p:sp>
      <p:pic>
        <p:nvPicPr>
          <p:cNvPr id="4" name="內容版面配置區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631" y="676764"/>
            <a:ext cx="5277903" cy="4351338"/>
          </a:xfrm>
          <a:prstGeom prst="rect">
            <a:avLst/>
          </a:prstGeom>
          <a:effectLst>
            <a:outerShdw blurRad="698500" dist="50800" dir="5400000" algn="ctr" rotWithShape="0">
              <a:srgbClr val="000000">
                <a:alpha val="43137"/>
              </a:srgbClr>
            </a:outerShdw>
            <a:reflection blurRad="6350" stA="50000" endA="300" endPos="38500" dist="50800" dir="5400000" sy="-100000" algn="bl" rotWithShape="0"/>
          </a:effectLst>
        </p:spPr>
      </p:pic>
    </p:spTree>
    <p:extLst>
      <p:ext uri="{BB962C8B-B14F-4D97-AF65-F5344CB8AC3E}">
        <p14:creationId xmlns:p14="http://schemas.microsoft.com/office/powerpoint/2010/main" val="2375078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41398" y="493761"/>
            <a:ext cx="10453432" cy="5632311"/>
          </a:xfrm>
          <a:prstGeom prst="rect">
            <a:avLst/>
          </a:prstGeom>
          <a:noFill/>
        </p:spPr>
        <p:txBody>
          <a:bodyPr wrap="square" lIns="91440" tIns="45720" rIns="91440" bIns="45720">
            <a:spAutoFit/>
          </a:bodyPr>
          <a:lstStyle/>
          <a:p>
            <a:r>
              <a:rPr lang="zh-TW" altLang="zh-TW" sz="3000" dirty="0"/>
              <a:t>國內四大會計師事務所</a:t>
            </a:r>
            <a:r>
              <a:rPr lang="en-US" altLang="zh-TW" sz="3000" dirty="0"/>
              <a:t> </a:t>
            </a:r>
            <a:r>
              <a:rPr lang="en-US" altLang="zh-TW" sz="3000" dirty="0" smtClean="0"/>
              <a:t>:</a:t>
            </a:r>
          </a:p>
          <a:p>
            <a:endParaRPr lang="zh-TW" altLang="zh-TW" sz="3000" dirty="0"/>
          </a:p>
          <a:p>
            <a:r>
              <a:rPr lang="en-US" altLang="zh-TW" sz="3000" dirty="0"/>
              <a:t>  1.D&amp;T</a:t>
            </a:r>
            <a:r>
              <a:rPr lang="zh-TW" altLang="zh-TW" sz="3000" dirty="0"/>
              <a:t>勤業眾信</a:t>
            </a:r>
            <a:r>
              <a:rPr lang="en-US" altLang="zh-TW" sz="3000" dirty="0"/>
              <a:t>   2.KPMG</a:t>
            </a:r>
            <a:r>
              <a:rPr lang="zh-TW" altLang="zh-TW" sz="3000" dirty="0"/>
              <a:t>安侯建業</a:t>
            </a:r>
            <a:r>
              <a:rPr lang="en-US" altLang="zh-TW" sz="3000" dirty="0"/>
              <a:t>   3.PWC</a:t>
            </a:r>
            <a:r>
              <a:rPr lang="zh-TW" altLang="zh-TW" sz="3000" dirty="0"/>
              <a:t>資誠</a:t>
            </a:r>
            <a:r>
              <a:rPr lang="en-US" altLang="zh-TW" sz="3000" dirty="0"/>
              <a:t>   4.E&amp;Y</a:t>
            </a:r>
            <a:r>
              <a:rPr lang="zh-TW" altLang="zh-TW" sz="3000" dirty="0"/>
              <a:t>致</a:t>
            </a:r>
            <a:r>
              <a:rPr lang="zh-TW" altLang="zh-TW" sz="3000" dirty="0" smtClean="0"/>
              <a:t>遠</a:t>
            </a:r>
            <a:endParaRPr lang="en-US" altLang="zh-TW" sz="3000" dirty="0" smtClean="0"/>
          </a:p>
          <a:p>
            <a:endParaRPr lang="zh-TW" altLang="zh-TW" sz="3000" dirty="0"/>
          </a:p>
          <a:p>
            <a:r>
              <a:rPr lang="zh-TW" altLang="zh-TW" sz="3000" dirty="0"/>
              <a:t>共計簽證國內</a:t>
            </a:r>
            <a:r>
              <a:rPr lang="en-US" altLang="zh-TW" sz="3000" dirty="0"/>
              <a:t>80%</a:t>
            </a:r>
            <a:r>
              <a:rPr lang="zh-TW" altLang="zh-TW" sz="3000" dirty="0"/>
              <a:t>以上上市</a:t>
            </a:r>
            <a:r>
              <a:rPr lang="en-US" altLang="zh-TW" sz="3000" dirty="0"/>
              <a:t>/</a:t>
            </a:r>
            <a:r>
              <a:rPr lang="zh-TW" altLang="zh-TW" sz="3000" dirty="0"/>
              <a:t>上櫃</a:t>
            </a:r>
            <a:r>
              <a:rPr lang="en-US" altLang="zh-TW" sz="3000" dirty="0"/>
              <a:t>/</a:t>
            </a:r>
            <a:r>
              <a:rPr lang="zh-TW" altLang="zh-TW" sz="3000" dirty="0"/>
              <a:t>公開發行之大型企業，通常會委任四大會計師事務所簽證者多半為較具規模之上市</a:t>
            </a:r>
            <a:r>
              <a:rPr lang="en-US" altLang="zh-TW" sz="3000" dirty="0"/>
              <a:t>/</a:t>
            </a:r>
            <a:r>
              <a:rPr lang="zh-TW" altLang="zh-TW" sz="3000" dirty="0"/>
              <a:t>上櫃</a:t>
            </a:r>
            <a:r>
              <a:rPr lang="en-US" altLang="zh-TW" sz="3000" dirty="0"/>
              <a:t>/</a:t>
            </a:r>
            <a:r>
              <a:rPr lang="zh-TW" altLang="zh-TW" sz="3000" dirty="0"/>
              <a:t>公開發行公司或計畫公開發行</a:t>
            </a:r>
            <a:r>
              <a:rPr lang="en-US" altLang="zh-TW" sz="3000" dirty="0"/>
              <a:t>/</a:t>
            </a:r>
            <a:r>
              <a:rPr lang="zh-TW" altLang="zh-TW" sz="3000" dirty="0"/>
              <a:t>上櫃</a:t>
            </a:r>
            <a:r>
              <a:rPr lang="en-US" altLang="zh-TW" sz="3000" dirty="0"/>
              <a:t>/</a:t>
            </a:r>
            <a:r>
              <a:rPr lang="zh-TW" altLang="zh-TW" sz="3000" dirty="0"/>
              <a:t>上市之公司以及外商在台之分公司</a:t>
            </a:r>
            <a:r>
              <a:rPr lang="en-US" altLang="zh-TW" sz="3000" dirty="0"/>
              <a:t>/</a:t>
            </a:r>
            <a:r>
              <a:rPr lang="zh-TW" altLang="zh-TW" sz="3000" dirty="0"/>
              <a:t>子公司和國營企業，因此四大提供自家查帳員絕佳的學習機會查帳員可透過職務之便學習大型企業較為複雜的財務及會計事項之處理，若遇有輔導客戶公開發行</a:t>
            </a:r>
            <a:r>
              <a:rPr lang="en-US" altLang="zh-TW" sz="3000" dirty="0"/>
              <a:t>/</a:t>
            </a:r>
            <a:r>
              <a:rPr lang="zh-TW" altLang="zh-TW" sz="3000" dirty="0"/>
              <a:t>上櫃</a:t>
            </a:r>
            <a:r>
              <a:rPr lang="en-US" altLang="zh-TW" sz="3000" dirty="0"/>
              <a:t>/</a:t>
            </a:r>
            <a:r>
              <a:rPr lang="zh-TW" altLang="zh-TW" sz="3000" dirty="0"/>
              <a:t>上市</a:t>
            </a:r>
            <a:r>
              <a:rPr lang="en-US" altLang="zh-TW" sz="3000" dirty="0"/>
              <a:t>/</a:t>
            </a:r>
            <a:r>
              <a:rPr lang="zh-TW" altLang="zh-TW" sz="3000" dirty="0"/>
              <a:t>增資</a:t>
            </a:r>
            <a:r>
              <a:rPr lang="en-US" altLang="zh-TW" sz="3000" dirty="0"/>
              <a:t>/</a:t>
            </a:r>
            <a:r>
              <a:rPr lang="zh-TW" altLang="zh-TW" sz="3000" dirty="0"/>
              <a:t>減資</a:t>
            </a:r>
            <a:r>
              <a:rPr lang="en-US" altLang="zh-TW" sz="3000" dirty="0"/>
              <a:t>/</a:t>
            </a:r>
            <a:r>
              <a:rPr lang="zh-TW" altLang="zh-TW" sz="3000" dirty="0"/>
              <a:t>合併</a:t>
            </a:r>
            <a:r>
              <a:rPr lang="en-US" altLang="zh-TW" sz="3000" dirty="0"/>
              <a:t>/</a:t>
            </a:r>
            <a:r>
              <a:rPr lang="zh-TW" altLang="zh-TW" sz="3000" dirty="0"/>
              <a:t>設立子公司</a:t>
            </a:r>
            <a:r>
              <a:rPr lang="en-US" altLang="zh-TW" sz="3000" dirty="0"/>
              <a:t>...</a:t>
            </a:r>
            <a:r>
              <a:rPr lang="zh-TW" altLang="zh-TW" sz="3000" dirty="0"/>
              <a:t>等之案件，更可從中參與客戶相關經驗。</a:t>
            </a:r>
            <a:endParaRPr lang="zh-TW" altLang="en-US" sz="3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962667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555</Words>
  <Application>Microsoft Office PowerPoint</Application>
  <PresentationFormat>寬螢幕</PresentationFormat>
  <Paragraphs>61</Paragraphs>
  <Slides>10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10</vt:i4>
      </vt:variant>
    </vt:vector>
  </HeadingPairs>
  <TitlesOfParts>
    <vt:vector size="16" baseType="lpstr">
      <vt:lpstr>新細明體</vt:lpstr>
      <vt:lpstr>Arial</vt:lpstr>
      <vt:lpstr>Calibri</vt:lpstr>
      <vt:lpstr>Calibri Light</vt:lpstr>
      <vt:lpstr>Times New Roman</vt:lpstr>
      <vt:lpstr>Office 佈景主題</vt:lpstr>
      <vt:lpstr>             班級:四會一乙  學號:102404235 姓名:鄧煜琪</vt:lpstr>
      <vt:lpstr>PowerPoint 簡報</vt:lpstr>
      <vt:lpstr>唸會計以後的出路很多元，但多在於財務跟稽核上面，大多主要從事工作如下： </vt:lpstr>
      <vt:lpstr> 國內四大會計師事務所 :  </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班級:四會一乙  學號:102404235 姓名:鄧煜琪</dc:title>
  <dc:creator>郭峯儒</dc:creator>
  <cp:lastModifiedBy>郭峯儒</cp:lastModifiedBy>
  <cp:revision>9</cp:revision>
  <dcterms:created xsi:type="dcterms:W3CDTF">2013-09-26T05:52:48Z</dcterms:created>
  <dcterms:modified xsi:type="dcterms:W3CDTF">2013-09-26T12:41:07Z</dcterms:modified>
</cp:coreProperties>
</file>