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AF1D6-E401-471B-915B-F1823F2CB56F}" type="doc">
      <dgm:prSet loTypeId="urn:diagrams.loki3.com/BracketList+Icon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0FA9720-971F-4340-9D72-5C3FE334573F}">
      <dgm:prSet phldrT="[文字]" custT="1"/>
      <dgm:spPr/>
      <dgm:t>
        <a:bodyPr/>
        <a:lstStyle/>
        <a:p>
          <a:r>
            <a:rPr lang="zh-TW" altLang="en-US" sz="6000" dirty="0" smtClean="0"/>
            <a:t>課內活動</a:t>
          </a:r>
          <a:endParaRPr lang="zh-TW" altLang="en-US" sz="6000" dirty="0"/>
        </a:p>
      </dgm:t>
    </dgm:pt>
    <dgm:pt modelId="{40C3E9EA-7169-4331-BEFD-F1E6B84512B2}" type="parTrans" cxnId="{CE08F065-E73D-4624-8ECA-A82705AEE81D}">
      <dgm:prSet/>
      <dgm:spPr/>
      <dgm:t>
        <a:bodyPr/>
        <a:lstStyle/>
        <a:p>
          <a:endParaRPr lang="zh-TW" altLang="en-US"/>
        </a:p>
      </dgm:t>
    </dgm:pt>
    <dgm:pt modelId="{91479BC4-E37F-474C-B08B-B3757285C108}" type="sibTrans" cxnId="{CE08F065-E73D-4624-8ECA-A82705AEE81D}">
      <dgm:prSet/>
      <dgm:spPr/>
      <dgm:t>
        <a:bodyPr/>
        <a:lstStyle/>
        <a:p>
          <a:endParaRPr lang="zh-TW" altLang="en-US"/>
        </a:p>
      </dgm:t>
    </dgm:pt>
    <dgm:pt modelId="{B3017792-FCF4-4E7F-A2CC-9BB067057995}">
      <dgm:prSet phldrT="[文字]"/>
      <dgm:spPr/>
      <dgm:t>
        <a:bodyPr/>
        <a:lstStyle/>
        <a:p>
          <a:r>
            <a:rPr lang="zh-TW" altLang="en-US" dirty="0" smtClean="0"/>
            <a:t>打好會計基礎，培養專業能力。</a:t>
          </a:r>
          <a:endParaRPr lang="zh-TW" altLang="en-US" dirty="0"/>
        </a:p>
      </dgm:t>
    </dgm:pt>
    <dgm:pt modelId="{2AF081C7-2205-446C-9273-A339E73BCCCB}" type="parTrans" cxnId="{E36CA883-B3A6-479C-A3CA-1FA31D6FF5CC}">
      <dgm:prSet/>
      <dgm:spPr/>
      <dgm:t>
        <a:bodyPr/>
        <a:lstStyle/>
        <a:p>
          <a:endParaRPr lang="zh-TW" altLang="en-US"/>
        </a:p>
      </dgm:t>
    </dgm:pt>
    <dgm:pt modelId="{F6D73F43-40FB-48B6-95B3-099A7726951F}" type="sibTrans" cxnId="{E36CA883-B3A6-479C-A3CA-1FA31D6FF5CC}">
      <dgm:prSet/>
      <dgm:spPr/>
      <dgm:t>
        <a:bodyPr/>
        <a:lstStyle/>
        <a:p>
          <a:endParaRPr lang="zh-TW" altLang="en-US"/>
        </a:p>
      </dgm:t>
    </dgm:pt>
    <dgm:pt modelId="{B5D0DBE7-8DD8-4A27-B46B-F053ED6751C1}">
      <dgm:prSet phldrT="[文字]"/>
      <dgm:spPr/>
      <dgm:t>
        <a:bodyPr/>
        <a:lstStyle/>
        <a:p>
          <a:r>
            <a:rPr lang="zh-TW" altLang="en-US" dirty="0" smtClean="0"/>
            <a:t>學習良好的自我健康管理。</a:t>
          </a:r>
          <a:endParaRPr lang="zh-TW" altLang="en-US" dirty="0"/>
        </a:p>
      </dgm:t>
    </dgm:pt>
    <dgm:pt modelId="{51ED6861-C729-4BE2-86E5-97789249C87F}" type="parTrans" cxnId="{2A8E8ADE-2387-409A-885F-E97CA833AC0A}">
      <dgm:prSet/>
      <dgm:spPr/>
      <dgm:t>
        <a:bodyPr/>
        <a:lstStyle/>
        <a:p>
          <a:endParaRPr lang="zh-TW" altLang="en-US"/>
        </a:p>
      </dgm:t>
    </dgm:pt>
    <dgm:pt modelId="{2E87709B-D0DE-4072-8513-45AC60D37361}" type="sibTrans" cxnId="{2A8E8ADE-2387-409A-885F-E97CA833AC0A}">
      <dgm:prSet/>
      <dgm:spPr/>
      <dgm:t>
        <a:bodyPr/>
        <a:lstStyle/>
        <a:p>
          <a:endParaRPr lang="zh-TW" altLang="en-US"/>
        </a:p>
      </dgm:t>
    </dgm:pt>
    <dgm:pt modelId="{EE73B7AC-EF9B-45B8-B273-9E06ACDED795}">
      <dgm:prSet phldrT="[文字]"/>
      <dgm:spPr/>
      <dgm:t>
        <a:bodyPr/>
        <a:lstStyle/>
        <a:p>
          <a:r>
            <a:rPr lang="zh-TW" altLang="en-US" dirty="0" smtClean="0"/>
            <a:t>發展第二語言能力─英文。</a:t>
          </a:r>
          <a:endParaRPr lang="zh-TW" altLang="en-US" dirty="0"/>
        </a:p>
      </dgm:t>
    </dgm:pt>
    <dgm:pt modelId="{73265797-CACF-4EF4-AFA8-BBBCA682818A}" type="parTrans" cxnId="{9770EC07-D5AE-4761-B9A2-F5AABDCA4304}">
      <dgm:prSet/>
      <dgm:spPr/>
      <dgm:t>
        <a:bodyPr/>
        <a:lstStyle/>
        <a:p>
          <a:endParaRPr lang="zh-TW" altLang="en-US"/>
        </a:p>
      </dgm:t>
    </dgm:pt>
    <dgm:pt modelId="{03B66A27-9748-48F3-B090-289879238508}" type="sibTrans" cxnId="{9770EC07-D5AE-4761-B9A2-F5AABDCA4304}">
      <dgm:prSet/>
      <dgm:spPr/>
      <dgm:t>
        <a:bodyPr/>
        <a:lstStyle/>
        <a:p>
          <a:endParaRPr lang="zh-TW" altLang="en-US"/>
        </a:p>
      </dgm:t>
    </dgm:pt>
    <dgm:pt modelId="{1E7F4D29-36AB-45FC-AC0C-37393D312BFB}" type="pres">
      <dgm:prSet presAssocID="{D14AF1D6-E401-471B-915B-F1823F2CB56F}" presName="Name0" presStyleCnt="0">
        <dgm:presLayoutVars>
          <dgm:dir/>
          <dgm:animLvl val="lvl"/>
          <dgm:resizeHandles val="exact"/>
        </dgm:presLayoutVars>
      </dgm:prSet>
      <dgm:spPr/>
    </dgm:pt>
    <dgm:pt modelId="{B456CB23-D711-4DE2-BDC8-2818E2D54159}" type="pres">
      <dgm:prSet presAssocID="{70FA9720-971F-4340-9D72-5C3FE334573F}" presName="linNode" presStyleCnt="0"/>
      <dgm:spPr/>
    </dgm:pt>
    <dgm:pt modelId="{7EB97922-6C10-4179-9272-B44A1AADDADE}" type="pres">
      <dgm:prSet presAssocID="{70FA9720-971F-4340-9D72-5C3FE334573F}" presName="parTx" presStyleLbl="revTx" presStyleIdx="0" presStyleCnt="1">
        <dgm:presLayoutVars>
          <dgm:chMax val="1"/>
          <dgm:bulletEnabled val="1"/>
        </dgm:presLayoutVars>
      </dgm:prSet>
      <dgm:spPr/>
    </dgm:pt>
    <dgm:pt modelId="{FAECC83E-D1E0-4378-BFDC-5FCA11A955F4}" type="pres">
      <dgm:prSet presAssocID="{70FA9720-971F-4340-9D72-5C3FE334573F}" presName="bracket" presStyleLbl="parChTrans1D1" presStyleIdx="0" presStyleCnt="1"/>
      <dgm:spPr/>
    </dgm:pt>
    <dgm:pt modelId="{6FA0DE86-04A7-41CD-A5CD-8664731902F6}" type="pres">
      <dgm:prSet presAssocID="{70FA9720-971F-4340-9D72-5C3FE334573F}" presName="spH" presStyleCnt="0"/>
      <dgm:spPr/>
    </dgm:pt>
    <dgm:pt modelId="{27E1DCE5-DF94-47D8-836B-C5127565F0A6}" type="pres">
      <dgm:prSet presAssocID="{70FA9720-971F-4340-9D72-5C3FE334573F}" presName="desTx" presStyleLbl="node1" presStyleIdx="0" presStyleCnt="1">
        <dgm:presLayoutVars>
          <dgm:bulletEnabled val="1"/>
        </dgm:presLayoutVars>
      </dgm:prSet>
      <dgm:spPr/>
    </dgm:pt>
  </dgm:ptLst>
  <dgm:cxnLst>
    <dgm:cxn modelId="{728FE3EF-DCA3-4AD9-8E8A-808CCEAFC068}" type="presOf" srcId="{B5D0DBE7-8DD8-4A27-B46B-F053ED6751C1}" destId="{27E1DCE5-DF94-47D8-836B-C5127565F0A6}" srcOrd="0" destOrd="1" presId="urn:diagrams.loki3.com/BracketList+Icon"/>
    <dgm:cxn modelId="{82A7E3A2-ED5E-454E-9650-3F61411B664B}" type="presOf" srcId="{70FA9720-971F-4340-9D72-5C3FE334573F}" destId="{7EB97922-6C10-4179-9272-B44A1AADDADE}" srcOrd="0" destOrd="0" presId="urn:diagrams.loki3.com/BracketList+Icon"/>
    <dgm:cxn modelId="{2230D7D4-BBCE-4FAD-8591-C1888E0BF428}" type="presOf" srcId="{B3017792-FCF4-4E7F-A2CC-9BB067057995}" destId="{27E1DCE5-DF94-47D8-836B-C5127565F0A6}" srcOrd="0" destOrd="0" presId="urn:diagrams.loki3.com/BracketList+Icon"/>
    <dgm:cxn modelId="{CE08F065-E73D-4624-8ECA-A82705AEE81D}" srcId="{D14AF1D6-E401-471B-915B-F1823F2CB56F}" destId="{70FA9720-971F-4340-9D72-5C3FE334573F}" srcOrd="0" destOrd="0" parTransId="{40C3E9EA-7169-4331-BEFD-F1E6B84512B2}" sibTransId="{91479BC4-E37F-474C-B08B-B3757285C108}"/>
    <dgm:cxn modelId="{E36CA883-B3A6-479C-A3CA-1FA31D6FF5CC}" srcId="{70FA9720-971F-4340-9D72-5C3FE334573F}" destId="{B3017792-FCF4-4E7F-A2CC-9BB067057995}" srcOrd="0" destOrd="0" parTransId="{2AF081C7-2205-446C-9273-A339E73BCCCB}" sibTransId="{F6D73F43-40FB-48B6-95B3-099A7726951F}"/>
    <dgm:cxn modelId="{2A8E8ADE-2387-409A-885F-E97CA833AC0A}" srcId="{70FA9720-971F-4340-9D72-5C3FE334573F}" destId="{B5D0DBE7-8DD8-4A27-B46B-F053ED6751C1}" srcOrd="1" destOrd="0" parTransId="{51ED6861-C729-4BE2-86E5-97789249C87F}" sibTransId="{2E87709B-D0DE-4072-8513-45AC60D37361}"/>
    <dgm:cxn modelId="{9770EC07-D5AE-4761-B9A2-F5AABDCA4304}" srcId="{70FA9720-971F-4340-9D72-5C3FE334573F}" destId="{EE73B7AC-EF9B-45B8-B273-9E06ACDED795}" srcOrd="2" destOrd="0" parTransId="{73265797-CACF-4EF4-AFA8-BBBCA682818A}" sibTransId="{03B66A27-9748-48F3-B090-289879238508}"/>
    <dgm:cxn modelId="{DC4C4F89-1E1C-4BB8-A7AC-BFE23B008739}" type="presOf" srcId="{EE73B7AC-EF9B-45B8-B273-9E06ACDED795}" destId="{27E1DCE5-DF94-47D8-836B-C5127565F0A6}" srcOrd="0" destOrd="2" presId="urn:diagrams.loki3.com/BracketList+Icon"/>
    <dgm:cxn modelId="{A9E08F63-827D-4A25-BAF9-129EBE4A9115}" type="presOf" srcId="{D14AF1D6-E401-471B-915B-F1823F2CB56F}" destId="{1E7F4D29-36AB-45FC-AC0C-37393D312BFB}" srcOrd="0" destOrd="0" presId="urn:diagrams.loki3.com/BracketList+Icon"/>
    <dgm:cxn modelId="{DB42E03E-CFA1-4744-8630-0BC9636D0B40}" type="presParOf" srcId="{1E7F4D29-36AB-45FC-AC0C-37393D312BFB}" destId="{B456CB23-D711-4DE2-BDC8-2818E2D54159}" srcOrd="0" destOrd="0" presId="urn:diagrams.loki3.com/BracketList+Icon"/>
    <dgm:cxn modelId="{837F4079-8B78-4073-9390-6D62EC358890}" type="presParOf" srcId="{B456CB23-D711-4DE2-BDC8-2818E2D54159}" destId="{7EB97922-6C10-4179-9272-B44A1AADDADE}" srcOrd="0" destOrd="0" presId="urn:diagrams.loki3.com/BracketList+Icon"/>
    <dgm:cxn modelId="{2BF1020F-6B22-42B1-AA73-6ACAB0B53CA5}" type="presParOf" srcId="{B456CB23-D711-4DE2-BDC8-2818E2D54159}" destId="{FAECC83E-D1E0-4378-BFDC-5FCA11A955F4}" srcOrd="1" destOrd="0" presId="urn:diagrams.loki3.com/BracketList+Icon"/>
    <dgm:cxn modelId="{10639F85-8120-4389-B323-130C719982EB}" type="presParOf" srcId="{B456CB23-D711-4DE2-BDC8-2818E2D54159}" destId="{6FA0DE86-04A7-41CD-A5CD-8664731902F6}" srcOrd="2" destOrd="0" presId="urn:diagrams.loki3.com/BracketList+Icon"/>
    <dgm:cxn modelId="{BE84A735-F143-4B68-9075-E87041087002}" type="presParOf" srcId="{B456CB23-D711-4DE2-BDC8-2818E2D54159}" destId="{27E1DCE5-DF94-47D8-836B-C5127565F0A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474A7-0842-4714-83E4-2AD4DC2AF7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0E49CC1-7DA7-45D2-BE6F-C08A4BC701A2}">
      <dgm:prSet phldrT="[文字]"/>
      <dgm:spPr/>
      <dgm:t>
        <a:bodyPr/>
        <a:lstStyle/>
        <a:p>
          <a:r>
            <a:rPr lang="zh-TW" altLang="en-US" dirty="0" smtClean="0"/>
            <a:t>課外活動</a:t>
          </a:r>
          <a:endParaRPr lang="zh-TW" altLang="en-US" dirty="0"/>
        </a:p>
      </dgm:t>
    </dgm:pt>
    <dgm:pt modelId="{2A8D43D4-088B-461F-A27F-9069AE0498D2}" type="parTrans" cxnId="{BBC73E0F-A2F3-4570-8283-2B4087770CE5}">
      <dgm:prSet/>
      <dgm:spPr/>
      <dgm:t>
        <a:bodyPr/>
        <a:lstStyle/>
        <a:p>
          <a:endParaRPr lang="zh-TW" altLang="en-US"/>
        </a:p>
      </dgm:t>
    </dgm:pt>
    <dgm:pt modelId="{38EDAFCB-B3AF-4412-B75D-58544181ED2F}" type="sibTrans" cxnId="{BBC73E0F-A2F3-4570-8283-2B4087770CE5}">
      <dgm:prSet/>
      <dgm:spPr/>
      <dgm:t>
        <a:bodyPr/>
        <a:lstStyle/>
        <a:p>
          <a:endParaRPr lang="zh-TW" altLang="en-US"/>
        </a:p>
      </dgm:t>
    </dgm:pt>
    <dgm:pt modelId="{1275EEB0-5D0C-4E48-9466-42B7C692A973}">
      <dgm:prSet phldrT="[文字]"/>
      <dgm:spPr/>
      <dgm:t>
        <a:bodyPr/>
        <a:lstStyle/>
        <a:p>
          <a:r>
            <a:rPr lang="zh-TW" altLang="en-US" dirty="0" smtClean="0"/>
            <a:t>加入排球社團，學習如何團隊合作。</a:t>
          </a:r>
          <a:endParaRPr lang="zh-TW" altLang="en-US" dirty="0"/>
        </a:p>
      </dgm:t>
    </dgm:pt>
    <dgm:pt modelId="{EAB4EAF7-F1E6-4F9C-AD1E-74637BB2966B}" type="parTrans" cxnId="{17090032-69E5-41E1-9CFB-447E7D4A58B6}">
      <dgm:prSet/>
      <dgm:spPr/>
      <dgm:t>
        <a:bodyPr/>
        <a:lstStyle/>
        <a:p>
          <a:endParaRPr lang="zh-TW" altLang="en-US"/>
        </a:p>
      </dgm:t>
    </dgm:pt>
    <dgm:pt modelId="{3ED94470-2895-49C3-BED9-87E7C4DD33CC}" type="sibTrans" cxnId="{17090032-69E5-41E1-9CFB-447E7D4A58B6}">
      <dgm:prSet/>
      <dgm:spPr/>
      <dgm:t>
        <a:bodyPr/>
        <a:lstStyle/>
        <a:p>
          <a:endParaRPr lang="zh-TW" altLang="en-US"/>
        </a:p>
      </dgm:t>
    </dgm:pt>
    <dgm:pt modelId="{8EE4429D-0CAA-4176-9C92-E99E5F432B48}">
      <dgm:prSet phldrT="[文字]"/>
      <dgm:spPr/>
      <dgm:t>
        <a:bodyPr/>
        <a:lstStyle/>
        <a:p>
          <a:r>
            <a:rPr lang="zh-TW" altLang="en-US" dirty="0" smtClean="0"/>
            <a:t>找一份打工，學著接觸校園以外的人事物。</a:t>
          </a:r>
          <a:endParaRPr lang="zh-TW" altLang="en-US" dirty="0"/>
        </a:p>
      </dgm:t>
    </dgm:pt>
    <dgm:pt modelId="{22AB2543-9BE0-4377-842F-B8E48D38F180}" type="parTrans" cxnId="{9DE34DAA-1529-453C-BF54-23FA3603FC6B}">
      <dgm:prSet/>
      <dgm:spPr/>
      <dgm:t>
        <a:bodyPr/>
        <a:lstStyle/>
        <a:p>
          <a:endParaRPr lang="zh-TW" altLang="en-US"/>
        </a:p>
      </dgm:t>
    </dgm:pt>
    <dgm:pt modelId="{59C4FC01-4BDF-450E-B939-D91C01B2D27E}" type="sibTrans" cxnId="{9DE34DAA-1529-453C-BF54-23FA3603FC6B}">
      <dgm:prSet/>
      <dgm:spPr/>
      <dgm:t>
        <a:bodyPr/>
        <a:lstStyle/>
        <a:p>
          <a:endParaRPr lang="zh-TW" altLang="en-US"/>
        </a:p>
      </dgm:t>
    </dgm:pt>
    <dgm:pt modelId="{034B9ACE-C9AB-43D5-B83D-0665F5A88463}" type="pres">
      <dgm:prSet presAssocID="{251474A7-0842-4714-83E4-2AD4DC2AF781}" presName="vert0" presStyleCnt="0">
        <dgm:presLayoutVars>
          <dgm:dir/>
          <dgm:animOne val="branch"/>
          <dgm:animLvl val="lvl"/>
        </dgm:presLayoutVars>
      </dgm:prSet>
      <dgm:spPr/>
    </dgm:pt>
    <dgm:pt modelId="{23F68CD7-17FE-4F5E-9168-E8BBC3BE8C74}" type="pres">
      <dgm:prSet presAssocID="{50E49CC1-7DA7-45D2-BE6F-C08A4BC701A2}" presName="thickLine" presStyleLbl="alignNode1" presStyleIdx="0" presStyleCnt="1"/>
      <dgm:spPr/>
    </dgm:pt>
    <dgm:pt modelId="{2545EAE5-1D87-4364-AB2B-5DC21A1CDB9F}" type="pres">
      <dgm:prSet presAssocID="{50E49CC1-7DA7-45D2-BE6F-C08A4BC701A2}" presName="horz1" presStyleCnt="0"/>
      <dgm:spPr/>
    </dgm:pt>
    <dgm:pt modelId="{48AFDCA5-0A9E-49D1-8B65-484DCD36BA87}" type="pres">
      <dgm:prSet presAssocID="{50E49CC1-7DA7-45D2-BE6F-C08A4BC701A2}" presName="tx1" presStyleLbl="revTx" presStyleIdx="0" presStyleCnt="3"/>
      <dgm:spPr/>
    </dgm:pt>
    <dgm:pt modelId="{461E92D4-DBE7-4AE6-9270-F74DCE2026F3}" type="pres">
      <dgm:prSet presAssocID="{50E49CC1-7DA7-45D2-BE6F-C08A4BC701A2}" presName="vert1" presStyleCnt="0"/>
      <dgm:spPr/>
    </dgm:pt>
    <dgm:pt modelId="{B69AC697-06FF-4CFC-B07C-B67872B51038}" type="pres">
      <dgm:prSet presAssocID="{1275EEB0-5D0C-4E48-9466-42B7C692A973}" presName="vertSpace2a" presStyleCnt="0"/>
      <dgm:spPr/>
    </dgm:pt>
    <dgm:pt modelId="{3F5B11D7-F976-4359-A07D-E5DBB9B8C72F}" type="pres">
      <dgm:prSet presAssocID="{1275EEB0-5D0C-4E48-9466-42B7C692A973}" presName="horz2" presStyleCnt="0"/>
      <dgm:spPr/>
    </dgm:pt>
    <dgm:pt modelId="{4DA3EF1C-3863-4DB5-AABC-A1130EDA8A1E}" type="pres">
      <dgm:prSet presAssocID="{1275EEB0-5D0C-4E48-9466-42B7C692A973}" presName="horzSpace2" presStyleCnt="0"/>
      <dgm:spPr/>
    </dgm:pt>
    <dgm:pt modelId="{70159FE6-8E91-4784-9769-5C7187F2063D}" type="pres">
      <dgm:prSet presAssocID="{1275EEB0-5D0C-4E48-9466-42B7C692A973}" presName="tx2" presStyleLbl="revTx" presStyleIdx="1" presStyleCnt="3"/>
      <dgm:spPr/>
      <dgm:t>
        <a:bodyPr/>
        <a:lstStyle/>
        <a:p>
          <a:endParaRPr lang="zh-TW" altLang="en-US"/>
        </a:p>
      </dgm:t>
    </dgm:pt>
    <dgm:pt modelId="{417F68EE-3F75-4C8E-AA8A-A4266E2F6CD3}" type="pres">
      <dgm:prSet presAssocID="{1275EEB0-5D0C-4E48-9466-42B7C692A973}" presName="vert2" presStyleCnt="0"/>
      <dgm:spPr/>
    </dgm:pt>
    <dgm:pt modelId="{1388B80C-A8F2-4194-BE1A-9E6EF511B370}" type="pres">
      <dgm:prSet presAssocID="{1275EEB0-5D0C-4E48-9466-42B7C692A973}" presName="thinLine2b" presStyleLbl="callout" presStyleIdx="0" presStyleCnt="2"/>
      <dgm:spPr/>
    </dgm:pt>
    <dgm:pt modelId="{39E8ED15-A232-48F0-AF1B-D3666BD1A55E}" type="pres">
      <dgm:prSet presAssocID="{1275EEB0-5D0C-4E48-9466-42B7C692A973}" presName="vertSpace2b" presStyleCnt="0"/>
      <dgm:spPr/>
    </dgm:pt>
    <dgm:pt modelId="{5E520FCF-9DDA-4A1A-8C71-8283218C5592}" type="pres">
      <dgm:prSet presAssocID="{8EE4429D-0CAA-4176-9C92-E99E5F432B48}" presName="horz2" presStyleCnt="0"/>
      <dgm:spPr/>
    </dgm:pt>
    <dgm:pt modelId="{EC5ACB62-2EE3-465E-A096-E38DD693B780}" type="pres">
      <dgm:prSet presAssocID="{8EE4429D-0CAA-4176-9C92-E99E5F432B48}" presName="horzSpace2" presStyleCnt="0"/>
      <dgm:spPr/>
    </dgm:pt>
    <dgm:pt modelId="{8EA6351B-E5B5-4179-8BBC-49711C5B930A}" type="pres">
      <dgm:prSet presAssocID="{8EE4429D-0CAA-4176-9C92-E99E5F432B48}" presName="tx2" presStyleLbl="revTx" presStyleIdx="2" presStyleCnt="3"/>
      <dgm:spPr/>
      <dgm:t>
        <a:bodyPr/>
        <a:lstStyle/>
        <a:p>
          <a:endParaRPr lang="zh-TW" altLang="en-US"/>
        </a:p>
      </dgm:t>
    </dgm:pt>
    <dgm:pt modelId="{39E066C5-15FC-4D96-A16D-19A21A0C4FAA}" type="pres">
      <dgm:prSet presAssocID="{8EE4429D-0CAA-4176-9C92-E99E5F432B48}" presName="vert2" presStyleCnt="0"/>
      <dgm:spPr/>
    </dgm:pt>
    <dgm:pt modelId="{CD422B4E-FB53-4F5F-9527-BFC7882EB3E7}" type="pres">
      <dgm:prSet presAssocID="{8EE4429D-0CAA-4176-9C92-E99E5F432B48}" presName="thinLine2b" presStyleLbl="callout" presStyleIdx="1" presStyleCnt="2"/>
      <dgm:spPr/>
    </dgm:pt>
    <dgm:pt modelId="{A9D80437-0220-4ECC-84F3-B0F5D71E7C9B}" type="pres">
      <dgm:prSet presAssocID="{8EE4429D-0CAA-4176-9C92-E99E5F432B48}" presName="vertSpace2b" presStyleCnt="0"/>
      <dgm:spPr/>
    </dgm:pt>
  </dgm:ptLst>
  <dgm:cxnLst>
    <dgm:cxn modelId="{389A1508-9E15-4295-881F-BF33319CC249}" type="presOf" srcId="{50E49CC1-7DA7-45D2-BE6F-C08A4BC701A2}" destId="{48AFDCA5-0A9E-49D1-8B65-484DCD36BA87}" srcOrd="0" destOrd="0" presId="urn:microsoft.com/office/officeart/2008/layout/LinedList"/>
    <dgm:cxn modelId="{BBC73E0F-A2F3-4570-8283-2B4087770CE5}" srcId="{251474A7-0842-4714-83E4-2AD4DC2AF781}" destId="{50E49CC1-7DA7-45D2-BE6F-C08A4BC701A2}" srcOrd="0" destOrd="0" parTransId="{2A8D43D4-088B-461F-A27F-9069AE0498D2}" sibTransId="{38EDAFCB-B3AF-4412-B75D-58544181ED2F}"/>
    <dgm:cxn modelId="{9DE34DAA-1529-453C-BF54-23FA3603FC6B}" srcId="{50E49CC1-7DA7-45D2-BE6F-C08A4BC701A2}" destId="{8EE4429D-0CAA-4176-9C92-E99E5F432B48}" srcOrd="1" destOrd="0" parTransId="{22AB2543-9BE0-4377-842F-B8E48D38F180}" sibTransId="{59C4FC01-4BDF-450E-B939-D91C01B2D27E}"/>
    <dgm:cxn modelId="{3F12543B-BB91-44B6-84E0-6D065C699962}" type="presOf" srcId="{251474A7-0842-4714-83E4-2AD4DC2AF781}" destId="{034B9ACE-C9AB-43D5-B83D-0665F5A88463}" srcOrd="0" destOrd="0" presId="urn:microsoft.com/office/officeart/2008/layout/LinedList"/>
    <dgm:cxn modelId="{4F81EFE5-ED88-4439-818F-440F0EC7EEF2}" type="presOf" srcId="{8EE4429D-0CAA-4176-9C92-E99E5F432B48}" destId="{8EA6351B-E5B5-4179-8BBC-49711C5B930A}" srcOrd="0" destOrd="0" presId="urn:microsoft.com/office/officeart/2008/layout/LinedList"/>
    <dgm:cxn modelId="{17090032-69E5-41E1-9CFB-447E7D4A58B6}" srcId="{50E49CC1-7DA7-45D2-BE6F-C08A4BC701A2}" destId="{1275EEB0-5D0C-4E48-9466-42B7C692A973}" srcOrd="0" destOrd="0" parTransId="{EAB4EAF7-F1E6-4F9C-AD1E-74637BB2966B}" sibTransId="{3ED94470-2895-49C3-BED9-87E7C4DD33CC}"/>
    <dgm:cxn modelId="{AA82E3D1-74DC-4A0B-988E-1BC428A40254}" type="presOf" srcId="{1275EEB0-5D0C-4E48-9466-42B7C692A973}" destId="{70159FE6-8E91-4784-9769-5C7187F2063D}" srcOrd="0" destOrd="0" presId="urn:microsoft.com/office/officeart/2008/layout/LinedList"/>
    <dgm:cxn modelId="{BC7D9A41-4D68-4902-BBCF-FAD94CAF1B1C}" type="presParOf" srcId="{034B9ACE-C9AB-43D5-B83D-0665F5A88463}" destId="{23F68CD7-17FE-4F5E-9168-E8BBC3BE8C74}" srcOrd="0" destOrd="0" presId="urn:microsoft.com/office/officeart/2008/layout/LinedList"/>
    <dgm:cxn modelId="{7703F0AF-B187-452C-A5F8-15309CA2EA55}" type="presParOf" srcId="{034B9ACE-C9AB-43D5-B83D-0665F5A88463}" destId="{2545EAE5-1D87-4364-AB2B-5DC21A1CDB9F}" srcOrd="1" destOrd="0" presId="urn:microsoft.com/office/officeart/2008/layout/LinedList"/>
    <dgm:cxn modelId="{868F52CE-0537-4F3E-92D5-8D4890267D39}" type="presParOf" srcId="{2545EAE5-1D87-4364-AB2B-5DC21A1CDB9F}" destId="{48AFDCA5-0A9E-49D1-8B65-484DCD36BA87}" srcOrd="0" destOrd="0" presId="urn:microsoft.com/office/officeart/2008/layout/LinedList"/>
    <dgm:cxn modelId="{C5FF557A-75B9-4235-B910-2203447D35A4}" type="presParOf" srcId="{2545EAE5-1D87-4364-AB2B-5DC21A1CDB9F}" destId="{461E92D4-DBE7-4AE6-9270-F74DCE2026F3}" srcOrd="1" destOrd="0" presId="urn:microsoft.com/office/officeart/2008/layout/LinedList"/>
    <dgm:cxn modelId="{808C527B-611B-4C9A-925D-FF50EE41A4E4}" type="presParOf" srcId="{461E92D4-DBE7-4AE6-9270-F74DCE2026F3}" destId="{B69AC697-06FF-4CFC-B07C-B67872B51038}" srcOrd="0" destOrd="0" presId="urn:microsoft.com/office/officeart/2008/layout/LinedList"/>
    <dgm:cxn modelId="{F3453A95-C921-4CA6-84A5-50BC3A49564E}" type="presParOf" srcId="{461E92D4-DBE7-4AE6-9270-F74DCE2026F3}" destId="{3F5B11D7-F976-4359-A07D-E5DBB9B8C72F}" srcOrd="1" destOrd="0" presId="urn:microsoft.com/office/officeart/2008/layout/LinedList"/>
    <dgm:cxn modelId="{B7DC8391-56BD-4520-99DB-4C0F211B6D31}" type="presParOf" srcId="{3F5B11D7-F976-4359-A07D-E5DBB9B8C72F}" destId="{4DA3EF1C-3863-4DB5-AABC-A1130EDA8A1E}" srcOrd="0" destOrd="0" presId="urn:microsoft.com/office/officeart/2008/layout/LinedList"/>
    <dgm:cxn modelId="{BB67899D-E063-4AF0-91D0-A11914D197F4}" type="presParOf" srcId="{3F5B11D7-F976-4359-A07D-E5DBB9B8C72F}" destId="{70159FE6-8E91-4784-9769-5C7187F2063D}" srcOrd="1" destOrd="0" presId="urn:microsoft.com/office/officeart/2008/layout/LinedList"/>
    <dgm:cxn modelId="{3834FC1F-4F90-4A73-ACBA-6999CAC6E33C}" type="presParOf" srcId="{3F5B11D7-F976-4359-A07D-E5DBB9B8C72F}" destId="{417F68EE-3F75-4C8E-AA8A-A4266E2F6CD3}" srcOrd="2" destOrd="0" presId="urn:microsoft.com/office/officeart/2008/layout/LinedList"/>
    <dgm:cxn modelId="{6CDB0B9B-6816-4C8F-B553-8464697DD331}" type="presParOf" srcId="{461E92D4-DBE7-4AE6-9270-F74DCE2026F3}" destId="{1388B80C-A8F2-4194-BE1A-9E6EF511B370}" srcOrd="2" destOrd="0" presId="urn:microsoft.com/office/officeart/2008/layout/LinedList"/>
    <dgm:cxn modelId="{9CB94389-1AC9-41DD-AB5F-A2FC503C1F43}" type="presParOf" srcId="{461E92D4-DBE7-4AE6-9270-F74DCE2026F3}" destId="{39E8ED15-A232-48F0-AF1B-D3666BD1A55E}" srcOrd="3" destOrd="0" presId="urn:microsoft.com/office/officeart/2008/layout/LinedList"/>
    <dgm:cxn modelId="{7554F189-54BA-4646-9F79-E95715547F22}" type="presParOf" srcId="{461E92D4-DBE7-4AE6-9270-F74DCE2026F3}" destId="{5E520FCF-9DDA-4A1A-8C71-8283218C5592}" srcOrd="4" destOrd="0" presId="urn:microsoft.com/office/officeart/2008/layout/LinedList"/>
    <dgm:cxn modelId="{39662D03-BA7D-47A2-9435-D191933CF73B}" type="presParOf" srcId="{5E520FCF-9DDA-4A1A-8C71-8283218C5592}" destId="{EC5ACB62-2EE3-465E-A096-E38DD693B780}" srcOrd="0" destOrd="0" presId="urn:microsoft.com/office/officeart/2008/layout/LinedList"/>
    <dgm:cxn modelId="{3B4ABCD7-F1E2-4C79-B435-62D277F1DACC}" type="presParOf" srcId="{5E520FCF-9DDA-4A1A-8C71-8283218C5592}" destId="{8EA6351B-E5B5-4179-8BBC-49711C5B930A}" srcOrd="1" destOrd="0" presId="urn:microsoft.com/office/officeart/2008/layout/LinedList"/>
    <dgm:cxn modelId="{561D2CE6-AD12-43A5-A38F-C3E164DFC27D}" type="presParOf" srcId="{5E520FCF-9DDA-4A1A-8C71-8283218C5592}" destId="{39E066C5-15FC-4D96-A16D-19A21A0C4FAA}" srcOrd="2" destOrd="0" presId="urn:microsoft.com/office/officeart/2008/layout/LinedList"/>
    <dgm:cxn modelId="{326F50AE-3D8F-495F-BB86-389437D9410C}" type="presParOf" srcId="{461E92D4-DBE7-4AE6-9270-F74DCE2026F3}" destId="{CD422B4E-FB53-4F5F-9527-BFC7882EB3E7}" srcOrd="5" destOrd="0" presId="urn:microsoft.com/office/officeart/2008/layout/LinedList"/>
    <dgm:cxn modelId="{79346275-5B06-43CC-85BE-8A64ADFBE69E}" type="presParOf" srcId="{461E92D4-DBE7-4AE6-9270-F74DCE2026F3}" destId="{A9D80437-0220-4ECC-84F3-B0F5D71E7C9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0C8EF-6C52-488C-B17E-4EDDEB6A20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73EA944-0F8B-478B-9417-25FF14CC5734}">
      <dgm:prSet phldrT="[文字]"/>
      <dgm:spPr/>
      <dgm:t>
        <a:bodyPr/>
        <a:lstStyle/>
        <a:p>
          <a:r>
            <a:rPr lang="zh-TW" altLang="en-US" dirty="0" smtClean="0"/>
            <a:t>向外延伸</a:t>
          </a:r>
          <a:endParaRPr lang="zh-TW" altLang="en-US" dirty="0"/>
        </a:p>
      </dgm:t>
    </dgm:pt>
    <dgm:pt modelId="{057D5D48-27AE-4BC1-BD21-65D9EC5FC0E3}" type="parTrans" cxnId="{896F440E-E1DD-4832-9182-897B75CF95DA}">
      <dgm:prSet/>
      <dgm:spPr/>
      <dgm:t>
        <a:bodyPr/>
        <a:lstStyle/>
        <a:p>
          <a:endParaRPr lang="zh-TW" altLang="en-US"/>
        </a:p>
      </dgm:t>
    </dgm:pt>
    <dgm:pt modelId="{5286CF1E-3D95-4C20-80B2-6B9AB357D1FC}" type="sibTrans" cxnId="{896F440E-E1DD-4832-9182-897B75CF95DA}">
      <dgm:prSet/>
      <dgm:spPr/>
      <dgm:t>
        <a:bodyPr/>
        <a:lstStyle/>
        <a:p>
          <a:endParaRPr lang="zh-TW" altLang="en-US"/>
        </a:p>
      </dgm:t>
    </dgm:pt>
    <dgm:pt modelId="{1A3F2A9A-2259-4496-9A30-57E06CDFFC93}">
      <dgm:prSet phldrT="[文字]"/>
      <dgm:spPr/>
      <dgm:t>
        <a:bodyPr/>
        <a:lstStyle/>
        <a:p>
          <a:r>
            <a:rPr lang="zh-TW" altLang="en-US" dirty="0" smtClean="0"/>
            <a:t>貨幣銀行學</a:t>
          </a:r>
          <a:endParaRPr lang="zh-TW" altLang="en-US" dirty="0"/>
        </a:p>
      </dgm:t>
    </dgm:pt>
    <dgm:pt modelId="{73E0F85B-80FA-4772-BEF5-A1F351A868D0}" type="parTrans" cxnId="{6DFC9EAA-381C-48DE-AB06-9AB9C85797DD}">
      <dgm:prSet/>
      <dgm:spPr/>
      <dgm:t>
        <a:bodyPr/>
        <a:lstStyle/>
        <a:p>
          <a:endParaRPr lang="zh-TW" altLang="en-US"/>
        </a:p>
      </dgm:t>
    </dgm:pt>
    <dgm:pt modelId="{7D4ADEF4-5E95-40B2-9C5A-907DD1303EA2}" type="sibTrans" cxnId="{6DFC9EAA-381C-48DE-AB06-9AB9C85797DD}">
      <dgm:prSet/>
      <dgm:spPr/>
      <dgm:t>
        <a:bodyPr/>
        <a:lstStyle/>
        <a:p>
          <a:endParaRPr lang="zh-TW" altLang="en-US"/>
        </a:p>
      </dgm:t>
    </dgm:pt>
    <dgm:pt modelId="{8AD7F4F7-CA3D-46AD-A8C8-5CBF846AAED4}">
      <dgm:prSet phldrT="[文字]"/>
      <dgm:spPr/>
      <dgm:t>
        <a:bodyPr/>
        <a:lstStyle/>
        <a:p>
          <a:r>
            <a:rPr lang="zh-TW" altLang="en-US" dirty="0" smtClean="0"/>
            <a:t>會計審計法規</a:t>
          </a:r>
          <a:endParaRPr lang="zh-TW" altLang="en-US" dirty="0"/>
        </a:p>
      </dgm:t>
    </dgm:pt>
    <dgm:pt modelId="{55EBBE72-9C5D-4222-8CA7-B08801C56D36}" type="parTrans" cxnId="{870A1887-C94A-48FA-B778-5DA60B3DFAC7}">
      <dgm:prSet/>
      <dgm:spPr/>
      <dgm:t>
        <a:bodyPr/>
        <a:lstStyle/>
        <a:p>
          <a:endParaRPr lang="zh-TW" altLang="en-US"/>
        </a:p>
      </dgm:t>
    </dgm:pt>
    <dgm:pt modelId="{EB6B98EA-AA88-48C2-BEA3-3D321FEAABC3}" type="sibTrans" cxnId="{870A1887-C94A-48FA-B778-5DA60B3DFAC7}">
      <dgm:prSet/>
      <dgm:spPr/>
      <dgm:t>
        <a:bodyPr/>
        <a:lstStyle/>
        <a:p>
          <a:endParaRPr lang="zh-TW" altLang="en-US"/>
        </a:p>
      </dgm:t>
    </dgm:pt>
    <dgm:pt modelId="{63F20D24-D516-4BC3-B5E9-221819E9CDD5}">
      <dgm:prSet phldrT="[文字]"/>
      <dgm:spPr/>
      <dgm:t>
        <a:bodyPr/>
        <a:lstStyle/>
        <a:p>
          <a:r>
            <a:rPr lang="en-US" altLang="zh-TW" dirty="0" smtClean="0"/>
            <a:t>EXCEL</a:t>
          </a:r>
          <a:r>
            <a:rPr lang="zh-TW" altLang="en-US" dirty="0" smtClean="0"/>
            <a:t>在會計上之應用</a:t>
          </a:r>
          <a:endParaRPr lang="zh-TW" altLang="en-US" dirty="0"/>
        </a:p>
      </dgm:t>
    </dgm:pt>
    <dgm:pt modelId="{8B85CFEE-59BF-4E20-BA22-743D027E269D}" type="parTrans" cxnId="{A73A6ADC-C1FC-49E9-A72F-98D1CDC2BDBF}">
      <dgm:prSet/>
      <dgm:spPr/>
      <dgm:t>
        <a:bodyPr/>
        <a:lstStyle/>
        <a:p>
          <a:endParaRPr lang="zh-TW" altLang="en-US"/>
        </a:p>
      </dgm:t>
    </dgm:pt>
    <dgm:pt modelId="{8CBF00BC-8C17-4268-9524-18C6891155DA}" type="sibTrans" cxnId="{A73A6ADC-C1FC-49E9-A72F-98D1CDC2BDBF}">
      <dgm:prSet/>
      <dgm:spPr/>
      <dgm:t>
        <a:bodyPr/>
        <a:lstStyle/>
        <a:p>
          <a:endParaRPr lang="zh-TW" altLang="en-US"/>
        </a:p>
      </dgm:t>
    </dgm:pt>
    <dgm:pt modelId="{B62AD552-2C1E-4471-8327-BBE42665DB9A}" type="pres">
      <dgm:prSet presAssocID="{63E0C8EF-6C52-488C-B17E-4EDDEB6A2062}" presName="vert0" presStyleCnt="0">
        <dgm:presLayoutVars>
          <dgm:dir/>
          <dgm:animOne val="branch"/>
          <dgm:animLvl val="lvl"/>
        </dgm:presLayoutVars>
      </dgm:prSet>
      <dgm:spPr/>
    </dgm:pt>
    <dgm:pt modelId="{945857C1-8692-4D5B-A702-C627E58A1621}" type="pres">
      <dgm:prSet presAssocID="{973EA944-0F8B-478B-9417-25FF14CC5734}" presName="thickLine" presStyleLbl="alignNode1" presStyleIdx="0" presStyleCnt="1"/>
      <dgm:spPr/>
    </dgm:pt>
    <dgm:pt modelId="{145ECF42-BD23-4455-A5E3-2ECB5F2EE850}" type="pres">
      <dgm:prSet presAssocID="{973EA944-0F8B-478B-9417-25FF14CC5734}" presName="horz1" presStyleCnt="0"/>
      <dgm:spPr/>
    </dgm:pt>
    <dgm:pt modelId="{B4C4606C-9829-4EDE-8AF1-CB88C09B9F6F}" type="pres">
      <dgm:prSet presAssocID="{973EA944-0F8B-478B-9417-25FF14CC5734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B93CF3C4-4260-46D7-A064-BE3A5B7B8E18}" type="pres">
      <dgm:prSet presAssocID="{973EA944-0F8B-478B-9417-25FF14CC5734}" presName="vert1" presStyleCnt="0"/>
      <dgm:spPr/>
    </dgm:pt>
    <dgm:pt modelId="{9BE608FE-C64E-4E24-969D-0C9418B7B5E7}" type="pres">
      <dgm:prSet presAssocID="{1A3F2A9A-2259-4496-9A30-57E06CDFFC93}" presName="vertSpace2a" presStyleCnt="0"/>
      <dgm:spPr/>
    </dgm:pt>
    <dgm:pt modelId="{D646B96E-97EC-4FA1-A315-FC1BBD3306F6}" type="pres">
      <dgm:prSet presAssocID="{1A3F2A9A-2259-4496-9A30-57E06CDFFC93}" presName="horz2" presStyleCnt="0"/>
      <dgm:spPr/>
    </dgm:pt>
    <dgm:pt modelId="{8DF1046A-1DB8-418E-BD2E-BC231013AD50}" type="pres">
      <dgm:prSet presAssocID="{1A3F2A9A-2259-4496-9A30-57E06CDFFC93}" presName="horzSpace2" presStyleCnt="0"/>
      <dgm:spPr/>
    </dgm:pt>
    <dgm:pt modelId="{C1DBCC18-1696-46D4-96D9-2F7214CBC4D7}" type="pres">
      <dgm:prSet presAssocID="{1A3F2A9A-2259-4496-9A30-57E06CDFFC93}" presName="tx2" presStyleLbl="revTx" presStyleIdx="1" presStyleCnt="4"/>
      <dgm:spPr/>
    </dgm:pt>
    <dgm:pt modelId="{F3D0B47F-ED31-4BC5-856D-4B09323A7665}" type="pres">
      <dgm:prSet presAssocID="{1A3F2A9A-2259-4496-9A30-57E06CDFFC93}" presName="vert2" presStyleCnt="0"/>
      <dgm:spPr/>
    </dgm:pt>
    <dgm:pt modelId="{1CA741CE-4502-4EEE-AA54-E18ECB8A7AF8}" type="pres">
      <dgm:prSet presAssocID="{1A3F2A9A-2259-4496-9A30-57E06CDFFC93}" presName="thinLine2b" presStyleLbl="callout" presStyleIdx="0" presStyleCnt="3"/>
      <dgm:spPr/>
    </dgm:pt>
    <dgm:pt modelId="{C98B8B56-6709-4870-A896-4B1F7ECDA8E8}" type="pres">
      <dgm:prSet presAssocID="{1A3F2A9A-2259-4496-9A30-57E06CDFFC93}" presName="vertSpace2b" presStyleCnt="0"/>
      <dgm:spPr/>
    </dgm:pt>
    <dgm:pt modelId="{9A8F41F1-7B80-42AE-98FB-84538C2DADA4}" type="pres">
      <dgm:prSet presAssocID="{8AD7F4F7-CA3D-46AD-A8C8-5CBF846AAED4}" presName="horz2" presStyleCnt="0"/>
      <dgm:spPr/>
    </dgm:pt>
    <dgm:pt modelId="{919C96AF-2097-46D9-BADC-1196066A5537}" type="pres">
      <dgm:prSet presAssocID="{8AD7F4F7-CA3D-46AD-A8C8-5CBF846AAED4}" presName="horzSpace2" presStyleCnt="0"/>
      <dgm:spPr/>
    </dgm:pt>
    <dgm:pt modelId="{16848003-0787-4411-9EA0-03F96F133668}" type="pres">
      <dgm:prSet presAssocID="{8AD7F4F7-CA3D-46AD-A8C8-5CBF846AAED4}" presName="tx2" presStyleLbl="revTx" presStyleIdx="2" presStyleCnt="4"/>
      <dgm:spPr/>
    </dgm:pt>
    <dgm:pt modelId="{D909D976-119A-4386-8175-FF9B1A2ED4F0}" type="pres">
      <dgm:prSet presAssocID="{8AD7F4F7-CA3D-46AD-A8C8-5CBF846AAED4}" presName="vert2" presStyleCnt="0"/>
      <dgm:spPr/>
    </dgm:pt>
    <dgm:pt modelId="{291A08E7-051F-4CC2-A91D-A5C6AAD22DBE}" type="pres">
      <dgm:prSet presAssocID="{8AD7F4F7-CA3D-46AD-A8C8-5CBF846AAED4}" presName="thinLine2b" presStyleLbl="callout" presStyleIdx="1" presStyleCnt="3"/>
      <dgm:spPr/>
    </dgm:pt>
    <dgm:pt modelId="{49CC5E7D-B955-4531-8AA5-2B51F06ACBEE}" type="pres">
      <dgm:prSet presAssocID="{8AD7F4F7-CA3D-46AD-A8C8-5CBF846AAED4}" presName="vertSpace2b" presStyleCnt="0"/>
      <dgm:spPr/>
    </dgm:pt>
    <dgm:pt modelId="{2B93510B-2136-4DE2-9866-9A0BEBECAB09}" type="pres">
      <dgm:prSet presAssocID="{63F20D24-D516-4BC3-B5E9-221819E9CDD5}" presName="horz2" presStyleCnt="0"/>
      <dgm:spPr/>
    </dgm:pt>
    <dgm:pt modelId="{020C869C-D5D6-47FE-B080-6C1D34B6AA21}" type="pres">
      <dgm:prSet presAssocID="{63F20D24-D516-4BC3-B5E9-221819E9CDD5}" presName="horzSpace2" presStyleCnt="0"/>
      <dgm:spPr/>
    </dgm:pt>
    <dgm:pt modelId="{FE23BE51-CE82-4E52-B3C3-AF95661446DE}" type="pres">
      <dgm:prSet presAssocID="{63F20D24-D516-4BC3-B5E9-221819E9CDD5}" presName="tx2" presStyleLbl="revTx" presStyleIdx="3" presStyleCnt="4"/>
      <dgm:spPr/>
    </dgm:pt>
    <dgm:pt modelId="{E67AC3AE-DAE6-412E-8666-D66FC6F6EF1E}" type="pres">
      <dgm:prSet presAssocID="{63F20D24-D516-4BC3-B5E9-221819E9CDD5}" presName="vert2" presStyleCnt="0"/>
      <dgm:spPr/>
    </dgm:pt>
    <dgm:pt modelId="{F41CBF65-CACA-45BD-93B5-E62CA94F1906}" type="pres">
      <dgm:prSet presAssocID="{63F20D24-D516-4BC3-B5E9-221819E9CDD5}" presName="thinLine2b" presStyleLbl="callout" presStyleIdx="2" presStyleCnt="3"/>
      <dgm:spPr/>
    </dgm:pt>
    <dgm:pt modelId="{6E2E830A-E0AB-49AB-89E3-6A841700189F}" type="pres">
      <dgm:prSet presAssocID="{63F20D24-D516-4BC3-B5E9-221819E9CDD5}" presName="vertSpace2b" presStyleCnt="0"/>
      <dgm:spPr/>
    </dgm:pt>
  </dgm:ptLst>
  <dgm:cxnLst>
    <dgm:cxn modelId="{896F440E-E1DD-4832-9182-897B75CF95DA}" srcId="{63E0C8EF-6C52-488C-B17E-4EDDEB6A2062}" destId="{973EA944-0F8B-478B-9417-25FF14CC5734}" srcOrd="0" destOrd="0" parTransId="{057D5D48-27AE-4BC1-BD21-65D9EC5FC0E3}" sibTransId="{5286CF1E-3D95-4C20-80B2-6B9AB357D1FC}"/>
    <dgm:cxn modelId="{5826338A-5100-43C9-8C64-FA52184DCB5C}" type="presOf" srcId="{8AD7F4F7-CA3D-46AD-A8C8-5CBF846AAED4}" destId="{16848003-0787-4411-9EA0-03F96F133668}" srcOrd="0" destOrd="0" presId="urn:microsoft.com/office/officeart/2008/layout/LinedList"/>
    <dgm:cxn modelId="{F4850CF4-1A4B-402A-97CD-F0C095B8D3CA}" type="presOf" srcId="{63E0C8EF-6C52-488C-B17E-4EDDEB6A2062}" destId="{B62AD552-2C1E-4471-8327-BBE42665DB9A}" srcOrd="0" destOrd="0" presId="urn:microsoft.com/office/officeart/2008/layout/LinedList"/>
    <dgm:cxn modelId="{A73A6ADC-C1FC-49E9-A72F-98D1CDC2BDBF}" srcId="{973EA944-0F8B-478B-9417-25FF14CC5734}" destId="{63F20D24-D516-4BC3-B5E9-221819E9CDD5}" srcOrd="2" destOrd="0" parTransId="{8B85CFEE-59BF-4E20-BA22-743D027E269D}" sibTransId="{8CBF00BC-8C17-4268-9524-18C6891155DA}"/>
    <dgm:cxn modelId="{733FF242-7F7C-4A07-B764-0219DD6C07BA}" type="presOf" srcId="{1A3F2A9A-2259-4496-9A30-57E06CDFFC93}" destId="{C1DBCC18-1696-46D4-96D9-2F7214CBC4D7}" srcOrd="0" destOrd="0" presId="urn:microsoft.com/office/officeart/2008/layout/LinedList"/>
    <dgm:cxn modelId="{6DFC9EAA-381C-48DE-AB06-9AB9C85797DD}" srcId="{973EA944-0F8B-478B-9417-25FF14CC5734}" destId="{1A3F2A9A-2259-4496-9A30-57E06CDFFC93}" srcOrd="0" destOrd="0" parTransId="{73E0F85B-80FA-4772-BEF5-A1F351A868D0}" sibTransId="{7D4ADEF4-5E95-40B2-9C5A-907DD1303EA2}"/>
    <dgm:cxn modelId="{1DD4DA44-39C4-42E4-9BA2-A3FA322320B1}" type="presOf" srcId="{63F20D24-D516-4BC3-B5E9-221819E9CDD5}" destId="{FE23BE51-CE82-4E52-B3C3-AF95661446DE}" srcOrd="0" destOrd="0" presId="urn:microsoft.com/office/officeart/2008/layout/LinedList"/>
    <dgm:cxn modelId="{870A1887-C94A-48FA-B778-5DA60B3DFAC7}" srcId="{973EA944-0F8B-478B-9417-25FF14CC5734}" destId="{8AD7F4F7-CA3D-46AD-A8C8-5CBF846AAED4}" srcOrd="1" destOrd="0" parTransId="{55EBBE72-9C5D-4222-8CA7-B08801C56D36}" sibTransId="{EB6B98EA-AA88-48C2-BEA3-3D321FEAABC3}"/>
    <dgm:cxn modelId="{F32A93AB-ACB2-4477-9783-B3DB035C73BD}" type="presOf" srcId="{973EA944-0F8B-478B-9417-25FF14CC5734}" destId="{B4C4606C-9829-4EDE-8AF1-CB88C09B9F6F}" srcOrd="0" destOrd="0" presId="urn:microsoft.com/office/officeart/2008/layout/LinedList"/>
    <dgm:cxn modelId="{BB11DF43-686E-4229-8457-C998ABD8F860}" type="presParOf" srcId="{B62AD552-2C1E-4471-8327-BBE42665DB9A}" destId="{945857C1-8692-4D5B-A702-C627E58A1621}" srcOrd="0" destOrd="0" presId="urn:microsoft.com/office/officeart/2008/layout/LinedList"/>
    <dgm:cxn modelId="{768A1C9B-1612-4F60-BCF6-D0792EE1E702}" type="presParOf" srcId="{B62AD552-2C1E-4471-8327-BBE42665DB9A}" destId="{145ECF42-BD23-4455-A5E3-2ECB5F2EE850}" srcOrd="1" destOrd="0" presId="urn:microsoft.com/office/officeart/2008/layout/LinedList"/>
    <dgm:cxn modelId="{576BB8E4-88A1-41D7-94F0-9882DB6A9F1F}" type="presParOf" srcId="{145ECF42-BD23-4455-A5E3-2ECB5F2EE850}" destId="{B4C4606C-9829-4EDE-8AF1-CB88C09B9F6F}" srcOrd="0" destOrd="0" presId="urn:microsoft.com/office/officeart/2008/layout/LinedList"/>
    <dgm:cxn modelId="{D9CB2D75-1593-450B-B820-AFCCA60D6ED1}" type="presParOf" srcId="{145ECF42-BD23-4455-A5E3-2ECB5F2EE850}" destId="{B93CF3C4-4260-46D7-A064-BE3A5B7B8E18}" srcOrd="1" destOrd="0" presId="urn:microsoft.com/office/officeart/2008/layout/LinedList"/>
    <dgm:cxn modelId="{CDBB7130-3704-4B9D-A32F-FAD69E13CE9B}" type="presParOf" srcId="{B93CF3C4-4260-46D7-A064-BE3A5B7B8E18}" destId="{9BE608FE-C64E-4E24-969D-0C9418B7B5E7}" srcOrd="0" destOrd="0" presId="urn:microsoft.com/office/officeart/2008/layout/LinedList"/>
    <dgm:cxn modelId="{1E1EE0F3-05D7-4EF2-9CA7-259587AD9B46}" type="presParOf" srcId="{B93CF3C4-4260-46D7-A064-BE3A5B7B8E18}" destId="{D646B96E-97EC-4FA1-A315-FC1BBD3306F6}" srcOrd="1" destOrd="0" presId="urn:microsoft.com/office/officeart/2008/layout/LinedList"/>
    <dgm:cxn modelId="{58B68BBB-2D21-4BD3-8DC7-3F4B3CAF1E4F}" type="presParOf" srcId="{D646B96E-97EC-4FA1-A315-FC1BBD3306F6}" destId="{8DF1046A-1DB8-418E-BD2E-BC231013AD50}" srcOrd="0" destOrd="0" presId="urn:microsoft.com/office/officeart/2008/layout/LinedList"/>
    <dgm:cxn modelId="{2A8A30D1-3337-4C82-B07E-BA490C9491F5}" type="presParOf" srcId="{D646B96E-97EC-4FA1-A315-FC1BBD3306F6}" destId="{C1DBCC18-1696-46D4-96D9-2F7214CBC4D7}" srcOrd="1" destOrd="0" presId="urn:microsoft.com/office/officeart/2008/layout/LinedList"/>
    <dgm:cxn modelId="{49952E56-A228-4D20-B93B-A9521A42B193}" type="presParOf" srcId="{D646B96E-97EC-4FA1-A315-FC1BBD3306F6}" destId="{F3D0B47F-ED31-4BC5-856D-4B09323A7665}" srcOrd="2" destOrd="0" presId="urn:microsoft.com/office/officeart/2008/layout/LinedList"/>
    <dgm:cxn modelId="{0790914D-2952-4A08-8062-B428CF9CE973}" type="presParOf" srcId="{B93CF3C4-4260-46D7-A064-BE3A5B7B8E18}" destId="{1CA741CE-4502-4EEE-AA54-E18ECB8A7AF8}" srcOrd="2" destOrd="0" presId="urn:microsoft.com/office/officeart/2008/layout/LinedList"/>
    <dgm:cxn modelId="{6B9AE34F-17E4-4BA0-9A5E-3858B301B1A4}" type="presParOf" srcId="{B93CF3C4-4260-46D7-A064-BE3A5B7B8E18}" destId="{C98B8B56-6709-4870-A896-4B1F7ECDA8E8}" srcOrd="3" destOrd="0" presId="urn:microsoft.com/office/officeart/2008/layout/LinedList"/>
    <dgm:cxn modelId="{AA338B7D-A1CA-44B0-AEB7-59D7FD7DEC0C}" type="presParOf" srcId="{B93CF3C4-4260-46D7-A064-BE3A5B7B8E18}" destId="{9A8F41F1-7B80-42AE-98FB-84538C2DADA4}" srcOrd="4" destOrd="0" presId="urn:microsoft.com/office/officeart/2008/layout/LinedList"/>
    <dgm:cxn modelId="{D487131B-B8D8-4E78-A8EF-CCF2A8A8BB5C}" type="presParOf" srcId="{9A8F41F1-7B80-42AE-98FB-84538C2DADA4}" destId="{919C96AF-2097-46D9-BADC-1196066A5537}" srcOrd="0" destOrd="0" presId="urn:microsoft.com/office/officeart/2008/layout/LinedList"/>
    <dgm:cxn modelId="{8E4A021C-8224-44BA-B46D-1779732E5C64}" type="presParOf" srcId="{9A8F41F1-7B80-42AE-98FB-84538C2DADA4}" destId="{16848003-0787-4411-9EA0-03F96F133668}" srcOrd="1" destOrd="0" presId="urn:microsoft.com/office/officeart/2008/layout/LinedList"/>
    <dgm:cxn modelId="{DA8E74A5-ED4F-4359-8B66-0C7183DFDD77}" type="presParOf" srcId="{9A8F41F1-7B80-42AE-98FB-84538C2DADA4}" destId="{D909D976-119A-4386-8175-FF9B1A2ED4F0}" srcOrd="2" destOrd="0" presId="urn:microsoft.com/office/officeart/2008/layout/LinedList"/>
    <dgm:cxn modelId="{F51FCFB0-9D41-4D80-9DE9-3A15078F6110}" type="presParOf" srcId="{B93CF3C4-4260-46D7-A064-BE3A5B7B8E18}" destId="{291A08E7-051F-4CC2-A91D-A5C6AAD22DBE}" srcOrd="5" destOrd="0" presId="urn:microsoft.com/office/officeart/2008/layout/LinedList"/>
    <dgm:cxn modelId="{AA96A58A-3CEB-4E70-ABE4-2753EB777373}" type="presParOf" srcId="{B93CF3C4-4260-46D7-A064-BE3A5B7B8E18}" destId="{49CC5E7D-B955-4531-8AA5-2B51F06ACBEE}" srcOrd="6" destOrd="0" presId="urn:microsoft.com/office/officeart/2008/layout/LinedList"/>
    <dgm:cxn modelId="{40FFAB7D-C6E5-4109-A0B5-41ED22F3DCC8}" type="presParOf" srcId="{B93CF3C4-4260-46D7-A064-BE3A5B7B8E18}" destId="{2B93510B-2136-4DE2-9866-9A0BEBECAB09}" srcOrd="7" destOrd="0" presId="urn:microsoft.com/office/officeart/2008/layout/LinedList"/>
    <dgm:cxn modelId="{99C9133A-A08A-4F0E-ACA7-8A0AF3B18564}" type="presParOf" srcId="{2B93510B-2136-4DE2-9866-9A0BEBECAB09}" destId="{020C869C-D5D6-47FE-B080-6C1D34B6AA21}" srcOrd="0" destOrd="0" presId="urn:microsoft.com/office/officeart/2008/layout/LinedList"/>
    <dgm:cxn modelId="{21C74742-4FBF-435F-8DA3-89A64D062EA7}" type="presParOf" srcId="{2B93510B-2136-4DE2-9866-9A0BEBECAB09}" destId="{FE23BE51-CE82-4E52-B3C3-AF95661446DE}" srcOrd="1" destOrd="0" presId="urn:microsoft.com/office/officeart/2008/layout/LinedList"/>
    <dgm:cxn modelId="{7B259510-8A9E-44FE-8653-C6CCAD5227C4}" type="presParOf" srcId="{2B93510B-2136-4DE2-9866-9A0BEBECAB09}" destId="{E67AC3AE-DAE6-412E-8666-D66FC6F6EF1E}" srcOrd="2" destOrd="0" presId="urn:microsoft.com/office/officeart/2008/layout/LinedList"/>
    <dgm:cxn modelId="{D826D6A1-E38B-4C3C-823A-FE07486849CF}" type="presParOf" srcId="{B93CF3C4-4260-46D7-A064-BE3A5B7B8E18}" destId="{F41CBF65-CACA-45BD-93B5-E62CA94F1906}" srcOrd="8" destOrd="0" presId="urn:microsoft.com/office/officeart/2008/layout/LinedList"/>
    <dgm:cxn modelId="{38F1ADB8-6393-46B7-82C8-0B7471EEC02D}" type="presParOf" srcId="{B93CF3C4-4260-46D7-A064-BE3A5B7B8E18}" destId="{6E2E830A-E0AB-49AB-89E3-6A841700189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97922-6C10-4179-9272-B44A1AADDADE}">
      <dsp:nvSpPr>
        <dsp:cNvPr id="0" name=""/>
        <dsp:cNvSpPr/>
      </dsp:nvSpPr>
      <dsp:spPr>
        <a:xfrm>
          <a:off x="4688" y="593449"/>
          <a:ext cx="2397955" cy="213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0" tIns="152400" rIns="426720" bIns="152400" numCol="1" spcCol="1270" anchor="ctr" anchorCtr="0">
          <a:noAutofit/>
        </a:bodyPr>
        <a:lstStyle/>
        <a:p>
          <a:pPr lvl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/>
            <a:t>課內活動</a:t>
          </a:r>
          <a:endParaRPr lang="zh-TW" altLang="en-US" sz="6000" kern="1200" dirty="0"/>
        </a:p>
      </dsp:txBody>
      <dsp:txXfrm>
        <a:off x="4688" y="593449"/>
        <a:ext cx="2397955" cy="2130975"/>
      </dsp:txXfrm>
    </dsp:sp>
    <dsp:sp modelId="{FAECC83E-D1E0-4378-BFDC-5FCA11A955F4}">
      <dsp:nvSpPr>
        <dsp:cNvPr id="0" name=""/>
        <dsp:cNvSpPr/>
      </dsp:nvSpPr>
      <dsp:spPr>
        <a:xfrm>
          <a:off x="2402644" y="127299"/>
          <a:ext cx="479591" cy="3063276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1DCE5-DF94-47D8-836B-C5127565F0A6}">
      <dsp:nvSpPr>
        <dsp:cNvPr id="0" name=""/>
        <dsp:cNvSpPr/>
      </dsp:nvSpPr>
      <dsp:spPr>
        <a:xfrm>
          <a:off x="3074071" y="127299"/>
          <a:ext cx="6522440" cy="3063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200" kern="1200" dirty="0" smtClean="0"/>
            <a:t>打好會計基礎，培養專業能力。</a:t>
          </a:r>
          <a:endParaRPr lang="zh-TW" alt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200" kern="1200" dirty="0" smtClean="0"/>
            <a:t>學習良好的自我健康管理。</a:t>
          </a:r>
          <a:endParaRPr lang="zh-TW" alt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200" kern="1200" dirty="0" smtClean="0"/>
            <a:t>發展第二語言能力─英文。</a:t>
          </a:r>
          <a:endParaRPr lang="zh-TW" altLang="en-US" sz="4200" kern="1200" dirty="0"/>
        </a:p>
      </dsp:txBody>
      <dsp:txXfrm>
        <a:off x="3074071" y="127299"/>
        <a:ext cx="6522440" cy="3063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68CD7-17FE-4F5E-9168-E8BBC3BE8C74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FDCA5-0A9E-49D1-8B65-484DCD36BA87}">
      <dsp:nvSpPr>
        <dsp:cNvPr id="0" name=""/>
        <dsp:cNvSpPr/>
      </dsp:nvSpPr>
      <dsp:spPr>
        <a:xfrm>
          <a:off x="0" y="0"/>
          <a:ext cx="1920240" cy="331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/>
            <a:t>課外活動</a:t>
          </a:r>
          <a:endParaRPr lang="zh-TW" altLang="en-US" sz="5800" kern="1200" dirty="0"/>
        </a:p>
      </dsp:txBody>
      <dsp:txXfrm>
        <a:off x="0" y="0"/>
        <a:ext cx="1920240" cy="3317875"/>
      </dsp:txXfrm>
    </dsp:sp>
    <dsp:sp modelId="{70159FE6-8E91-4784-9769-5C7187F2063D}">
      <dsp:nvSpPr>
        <dsp:cNvPr id="0" name=""/>
        <dsp:cNvSpPr/>
      </dsp:nvSpPr>
      <dsp:spPr>
        <a:xfrm>
          <a:off x="2064258" y="77114"/>
          <a:ext cx="7536942" cy="154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加入排球社團，學習如何團隊合作。</a:t>
          </a:r>
          <a:endParaRPr lang="zh-TW" altLang="en-US" sz="4000" kern="1200" dirty="0"/>
        </a:p>
      </dsp:txBody>
      <dsp:txXfrm>
        <a:off x="2064258" y="77114"/>
        <a:ext cx="7536942" cy="1542293"/>
      </dsp:txXfrm>
    </dsp:sp>
    <dsp:sp modelId="{1388B80C-A8F2-4194-BE1A-9E6EF511B370}">
      <dsp:nvSpPr>
        <dsp:cNvPr id="0" name=""/>
        <dsp:cNvSpPr/>
      </dsp:nvSpPr>
      <dsp:spPr>
        <a:xfrm>
          <a:off x="1920240" y="1619408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6351B-E5B5-4179-8BBC-49711C5B930A}">
      <dsp:nvSpPr>
        <dsp:cNvPr id="0" name=""/>
        <dsp:cNvSpPr/>
      </dsp:nvSpPr>
      <dsp:spPr>
        <a:xfrm>
          <a:off x="2064258" y="1696522"/>
          <a:ext cx="7536942" cy="154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找一份打工，學著接觸校園以外的人事物。</a:t>
          </a:r>
          <a:endParaRPr lang="zh-TW" altLang="en-US" sz="4000" kern="1200" dirty="0"/>
        </a:p>
      </dsp:txBody>
      <dsp:txXfrm>
        <a:off x="2064258" y="1696522"/>
        <a:ext cx="7536942" cy="1542293"/>
      </dsp:txXfrm>
    </dsp:sp>
    <dsp:sp modelId="{CD422B4E-FB53-4F5F-9527-BFC7882EB3E7}">
      <dsp:nvSpPr>
        <dsp:cNvPr id="0" name=""/>
        <dsp:cNvSpPr/>
      </dsp:nvSpPr>
      <dsp:spPr>
        <a:xfrm>
          <a:off x="1920240" y="3238816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857C1-8692-4D5B-A702-C627E58A1621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4606C-9829-4EDE-8AF1-CB88C09B9F6F}">
      <dsp:nvSpPr>
        <dsp:cNvPr id="0" name=""/>
        <dsp:cNvSpPr/>
      </dsp:nvSpPr>
      <dsp:spPr>
        <a:xfrm>
          <a:off x="0" y="0"/>
          <a:ext cx="1920240" cy="331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/>
            <a:t>向外延伸</a:t>
          </a:r>
          <a:endParaRPr lang="zh-TW" altLang="en-US" sz="5800" kern="1200" dirty="0"/>
        </a:p>
      </dsp:txBody>
      <dsp:txXfrm>
        <a:off x="0" y="0"/>
        <a:ext cx="1920240" cy="3317875"/>
      </dsp:txXfrm>
    </dsp:sp>
    <dsp:sp modelId="{C1DBCC18-1696-46D4-96D9-2F7214CBC4D7}">
      <dsp:nvSpPr>
        <dsp:cNvPr id="0" name=""/>
        <dsp:cNvSpPr/>
      </dsp:nvSpPr>
      <dsp:spPr>
        <a:xfrm>
          <a:off x="2064258" y="51841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貨幣銀行學</a:t>
          </a:r>
          <a:endParaRPr lang="zh-TW" altLang="en-US" sz="4500" kern="1200" dirty="0"/>
        </a:p>
      </dsp:txBody>
      <dsp:txXfrm>
        <a:off x="2064258" y="51841"/>
        <a:ext cx="7536942" cy="1036835"/>
      </dsp:txXfrm>
    </dsp:sp>
    <dsp:sp modelId="{1CA741CE-4502-4EEE-AA54-E18ECB8A7AF8}">
      <dsp:nvSpPr>
        <dsp:cNvPr id="0" name=""/>
        <dsp:cNvSpPr/>
      </dsp:nvSpPr>
      <dsp:spPr>
        <a:xfrm>
          <a:off x="1920240" y="1088677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48003-0787-4411-9EA0-03F96F133668}">
      <dsp:nvSpPr>
        <dsp:cNvPr id="0" name=""/>
        <dsp:cNvSpPr/>
      </dsp:nvSpPr>
      <dsp:spPr>
        <a:xfrm>
          <a:off x="2064258" y="1140519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會計審計法規</a:t>
          </a:r>
          <a:endParaRPr lang="zh-TW" altLang="en-US" sz="4500" kern="1200" dirty="0"/>
        </a:p>
      </dsp:txBody>
      <dsp:txXfrm>
        <a:off x="2064258" y="1140519"/>
        <a:ext cx="7536942" cy="1036835"/>
      </dsp:txXfrm>
    </dsp:sp>
    <dsp:sp modelId="{291A08E7-051F-4CC2-A91D-A5C6AAD22DBE}">
      <dsp:nvSpPr>
        <dsp:cNvPr id="0" name=""/>
        <dsp:cNvSpPr/>
      </dsp:nvSpPr>
      <dsp:spPr>
        <a:xfrm>
          <a:off x="1920240" y="2177355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3BE51-CE82-4E52-B3C3-AF95661446DE}">
      <dsp:nvSpPr>
        <dsp:cNvPr id="0" name=""/>
        <dsp:cNvSpPr/>
      </dsp:nvSpPr>
      <dsp:spPr>
        <a:xfrm>
          <a:off x="2064258" y="2229197"/>
          <a:ext cx="7536942" cy="103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500" kern="1200" dirty="0" smtClean="0"/>
            <a:t>EXCEL</a:t>
          </a:r>
          <a:r>
            <a:rPr lang="zh-TW" altLang="en-US" sz="4500" kern="1200" dirty="0" smtClean="0"/>
            <a:t>在會計上之應用</a:t>
          </a:r>
          <a:endParaRPr lang="zh-TW" altLang="en-US" sz="4500" kern="1200" dirty="0"/>
        </a:p>
      </dsp:txBody>
      <dsp:txXfrm>
        <a:off x="2064258" y="2229197"/>
        <a:ext cx="7536942" cy="1036835"/>
      </dsp:txXfrm>
    </dsp:sp>
    <dsp:sp modelId="{F41CBF65-CACA-45BD-93B5-E62CA94F1906}">
      <dsp:nvSpPr>
        <dsp:cNvPr id="0" name=""/>
        <dsp:cNvSpPr/>
      </dsp:nvSpPr>
      <dsp:spPr>
        <a:xfrm>
          <a:off x="1920240" y="3266033"/>
          <a:ext cx="768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垂直括弧清單"/>
  <dgm:desc val="用來顯示分成群組的資訊方塊。適用在 [階層 2] 有大量文字的情況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未來四年的學習規劃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四會一乙</a:t>
            </a:r>
            <a:endParaRPr lang="en-US" altLang="zh-TW" dirty="0" smtClean="0"/>
          </a:p>
          <a:p>
            <a:r>
              <a:rPr lang="zh-TW" altLang="en-US" dirty="0" smtClean="0"/>
              <a:t>詹郁</a:t>
            </a:r>
            <a:r>
              <a:rPr lang="zh-TW" altLang="en-US" dirty="0"/>
              <a:t>蘭</a:t>
            </a:r>
          </a:p>
        </p:txBody>
      </p:sp>
    </p:spTree>
    <p:extLst>
      <p:ext uri="{BB962C8B-B14F-4D97-AF65-F5344CB8AC3E}">
        <p14:creationId xmlns:p14="http://schemas.microsoft.com/office/powerpoint/2010/main" val="732027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9" y="699021"/>
            <a:ext cx="4423833" cy="3317875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81" y="2589822"/>
            <a:ext cx="2553547" cy="349782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28" y="1099854"/>
            <a:ext cx="4471792" cy="33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669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244767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The End</a:t>
            </a:r>
            <a:br>
              <a:rPr lang="en-US" altLang="zh-TW" dirty="0" smtClean="0"/>
            </a:br>
            <a:r>
              <a:rPr lang="en-US" altLang="zh-TW" dirty="0" smtClean="0"/>
              <a:t>Thanks for watching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521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大一時期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3274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74057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03070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61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大二時期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709858"/>
              </p:ext>
            </p:extLst>
          </p:nvPr>
        </p:nvGraphicFramePr>
        <p:xfrm>
          <a:off x="1295400" y="2557463"/>
          <a:ext cx="9601200" cy="35339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0300"/>
                <a:gridCol w="2254163"/>
                <a:gridCol w="2467627"/>
                <a:gridCol w="2479110"/>
              </a:tblGrid>
              <a:tr h="1613704">
                <a:tc rowSpan="2">
                  <a:txBody>
                    <a:bodyPr/>
                    <a:lstStyle/>
                    <a:p>
                      <a:pPr algn="ctr"/>
                      <a:endParaRPr lang="en-US" altLang="zh-TW" sz="4000" dirty="0" smtClean="0"/>
                    </a:p>
                    <a:p>
                      <a:pPr algn="ctr"/>
                      <a:endParaRPr lang="en-US" altLang="zh-TW" sz="4000" dirty="0" smtClean="0"/>
                    </a:p>
                    <a:p>
                      <a:pPr algn="ctr"/>
                      <a:r>
                        <a:rPr lang="zh-TW" altLang="en-US" sz="4000" dirty="0" smtClean="0"/>
                        <a:t>課內活動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專業能力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通識能力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語言能力</a:t>
                      </a:r>
                      <a:endParaRPr lang="zh-TW" altLang="en-US" sz="2800" dirty="0"/>
                    </a:p>
                  </a:txBody>
                  <a:tcPr/>
                </a:tc>
              </a:tr>
              <a:tr h="18512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準備記帳士相關考題，計畫考取記帳士資格。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期許通識中心會開生死學這門課，學習之餘，思考自身的存在價值。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報名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TOEIC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考試，一方面測試自己的英文能力，也可以顯示學習的成效如何。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4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參加學校的服務活動。</a:t>
            </a:r>
            <a:endParaRPr lang="en-US" altLang="zh-TW" dirty="0" smtClean="0"/>
          </a:p>
          <a:p>
            <a:r>
              <a:rPr lang="zh-TW" altLang="en-US" dirty="0" smtClean="0"/>
              <a:t>與系上共同舉辦活動，如：迎新活動、啦啦隊比賽等。</a:t>
            </a:r>
            <a:endParaRPr lang="en-US" altLang="zh-TW" dirty="0" smtClean="0"/>
          </a:p>
          <a:p>
            <a:r>
              <a:rPr lang="zh-TW" altLang="en-US" dirty="0" smtClean="0"/>
              <a:t>報名排球社大大小小的比賽。</a:t>
            </a:r>
            <a:endParaRPr lang="en-US" altLang="zh-TW" dirty="0" smtClean="0"/>
          </a:p>
          <a:p>
            <a:r>
              <a:rPr lang="zh-TW" altLang="en-US" dirty="0" smtClean="0"/>
              <a:t>參與教授的研究活動。</a:t>
            </a:r>
            <a:endParaRPr lang="en-US" altLang="zh-TW" dirty="0" smtClean="0"/>
          </a:p>
          <a:p>
            <a:r>
              <a:rPr lang="zh-TW" altLang="en-US" dirty="0" smtClean="0"/>
              <a:t>報名參賽校內校外的比賽，</a:t>
            </a:r>
            <a:r>
              <a:rPr lang="zh-TW" altLang="en-US" dirty="0"/>
              <a:t>為</a:t>
            </a:r>
            <a:r>
              <a:rPr lang="zh-TW" altLang="en-US" dirty="0" smtClean="0"/>
              <a:t>學校及系上爭取榮譽。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2284959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大三、大四時期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76148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09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drap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417523"/>
            <a:ext cx="9601196" cy="345834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努力爭取實習機會，將自身所學與實務結合，增加實務經驗，希望透過與會計相關人員工作，培養出會計人員的素養，並且蒐集會計師相關資訊，加強英文，朝國際管理會計師的目標努力。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17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restig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課外活動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尋求人生的突破，如攀登玉山、環島、到澳洲高空彈跳等。</a:t>
            </a:r>
            <a:endParaRPr lang="en-US" altLang="zh-TW" sz="3200" dirty="0" smtClean="0"/>
          </a:p>
          <a:p>
            <a:r>
              <a:rPr lang="zh-TW" altLang="en-US" sz="3200" dirty="0" smtClean="0"/>
              <a:t>自行尋求外頭一切會計資源的管道，吸收更多的資訊，培養更高的專業度。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04110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8000">
        <p15:prstTrans prst="fractur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在經過了這次報告的製作後，讓我對於自己未來大學四年的生活，有了更明確的方向，大學殿堂是一個讓我追求更多、更廣、更深的知識的地方，在這樣的想法之下，必須要有一套條理的規劃，以便於執行，相信這份報告，不僅僅只是一次作業而已，日後對我朝目標努力更會有所貢獻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55927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114</TotalTime>
  <Words>379</Words>
  <Application>Microsoft Office PowerPoint</Application>
  <PresentationFormat>寬螢幕</PresentationFormat>
  <Paragraphs>42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新細明體</vt:lpstr>
      <vt:lpstr>Arial</vt:lpstr>
      <vt:lpstr>Garamond</vt:lpstr>
      <vt:lpstr>有機</vt:lpstr>
      <vt:lpstr>未來四年的學習規劃</vt:lpstr>
      <vt:lpstr>大一時期</vt:lpstr>
      <vt:lpstr>PowerPoint 簡報</vt:lpstr>
      <vt:lpstr>大二時期</vt:lpstr>
      <vt:lpstr>課外活動</vt:lpstr>
      <vt:lpstr>大三、大四時期</vt:lpstr>
      <vt:lpstr>PowerPoint 簡報</vt:lpstr>
      <vt:lpstr>課外活動</vt:lpstr>
      <vt:lpstr>報告心得</vt:lpstr>
      <vt:lpstr>PowerPoint 簡報</vt:lpstr>
      <vt:lpstr>The End Thanks for watching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未來四年的學習規劃</dc:title>
  <dc:creator>詹郁蘭</dc:creator>
  <cp:lastModifiedBy>詹郁蘭</cp:lastModifiedBy>
  <cp:revision>27</cp:revision>
  <dcterms:created xsi:type="dcterms:W3CDTF">2013-09-26T15:07:43Z</dcterms:created>
  <dcterms:modified xsi:type="dcterms:W3CDTF">2013-09-26T17:02:15Z</dcterms:modified>
</cp:coreProperties>
</file>