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3594-E4BA-4FF9-89DF-D82A880D3B17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C84C-DDA1-4FE6-87A6-5037AB0600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3594-E4BA-4FF9-89DF-D82A880D3B17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C84C-DDA1-4FE6-87A6-5037AB0600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3594-E4BA-4FF9-89DF-D82A880D3B17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C84C-DDA1-4FE6-87A6-5037AB0600D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3594-E4BA-4FF9-89DF-D82A880D3B17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C84C-DDA1-4FE6-87A6-5037AB0600D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3594-E4BA-4FF9-89DF-D82A880D3B17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C84C-DDA1-4FE6-87A6-5037AB0600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3594-E4BA-4FF9-89DF-D82A880D3B17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C84C-DDA1-4FE6-87A6-5037AB0600D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3594-E4BA-4FF9-89DF-D82A880D3B17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C84C-DDA1-4FE6-87A6-5037AB0600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3594-E4BA-4FF9-89DF-D82A880D3B17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C84C-DDA1-4FE6-87A6-5037AB0600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3594-E4BA-4FF9-89DF-D82A880D3B17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C84C-DDA1-4FE6-87A6-5037AB0600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3594-E4BA-4FF9-89DF-D82A880D3B17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C84C-DDA1-4FE6-87A6-5037AB0600D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3594-E4BA-4FF9-89DF-D82A880D3B17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C84C-DDA1-4FE6-87A6-5037AB0600D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AC83594-E4BA-4FF9-89DF-D82A880D3B17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1D3C84C-DDA1-4FE6-87A6-5037AB0600D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thg.gov.tw/tw/CP.aspx?s=1012&amp;cp=1&amp;n=10875" TargetMode="External"/><Relationship Id="rId2" Type="http://schemas.openxmlformats.org/officeDocument/2006/relationships/hyperlink" Target="http://www.pthg.gov.tw/tw/CP.aspx?s=1013&amp;cp=1&amp;n=1087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thg.gov.tw/tw/CP.aspx?s=1015&amp;cp=1&amp;n=1087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b="1" dirty="0"/>
              <a:t>國境之南</a:t>
            </a:r>
            <a:r>
              <a:rPr lang="en-US" altLang="zh-TW" b="1" dirty="0"/>
              <a:t>-</a:t>
            </a:r>
            <a:r>
              <a:rPr lang="zh-TW" altLang="zh-TW" b="1" dirty="0"/>
              <a:t>屏東簡介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>
                <a:solidFill>
                  <a:schemeClr val="tx1"/>
                </a:solidFill>
              </a:rPr>
              <a:t>班級</a:t>
            </a:r>
            <a:r>
              <a:rPr lang="en-US" altLang="zh-TW" dirty="0">
                <a:solidFill>
                  <a:schemeClr val="tx1"/>
                </a:solidFill>
              </a:rPr>
              <a:t>:</a:t>
            </a:r>
            <a:r>
              <a:rPr lang="zh-TW" altLang="zh-TW" dirty="0">
                <a:solidFill>
                  <a:schemeClr val="tx1"/>
                </a:solidFill>
              </a:rPr>
              <a:t>四會一乙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zh-TW" altLang="zh-TW" dirty="0">
                <a:solidFill>
                  <a:schemeClr val="tx1"/>
                </a:solidFill>
              </a:rPr>
              <a:t>學號</a:t>
            </a:r>
            <a:r>
              <a:rPr lang="en-US" altLang="zh-TW" dirty="0">
                <a:solidFill>
                  <a:schemeClr val="tx1"/>
                </a:solidFill>
              </a:rPr>
              <a:t>:102404238</a:t>
            </a:r>
            <a:endParaRPr lang="zh-TW" altLang="zh-TW" dirty="0">
              <a:solidFill>
                <a:schemeClr val="tx1"/>
              </a:solidFill>
            </a:endParaRPr>
          </a:p>
          <a:p>
            <a:r>
              <a:rPr lang="zh-TW" altLang="zh-TW" dirty="0">
                <a:solidFill>
                  <a:schemeClr val="tx1"/>
                </a:solidFill>
              </a:rPr>
              <a:t>姓名</a:t>
            </a:r>
            <a:r>
              <a:rPr lang="en-US" altLang="zh-TW" dirty="0">
                <a:solidFill>
                  <a:schemeClr val="tx1"/>
                </a:solidFill>
              </a:rPr>
              <a:t>:</a:t>
            </a:r>
            <a:r>
              <a:rPr lang="zh-TW" altLang="zh-TW" dirty="0">
                <a:solidFill>
                  <a:schemeClr val="tx1"/>
                </a:solidFill>
              </a:rPr>
              <a:t>陳立峻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83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楓港溪口是本縣海岸景觀的分界點，以北是平直的沖積沙岸，以南則是珊瑚礁地形，經過海水的長期侵蝕，把海岸線點綴得蜿蜒曲折，多采多姿。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862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+mj-ea"/>
                <a:ea typeface="+mj-ea"/>
              </a:rPr>
              <a:t>畜牧業</a:t>
            </a:r>
            <a:endParaRPr lang="en-US" altLang="zh-TW" b="1" dirty="0" smtClean="0">
              <a:latin typeface="+mj-ea"/>
              <a:ea typeface="+mj-ea"/>
            </a:endParaRPr>
          </a:p>
          <a:p>
            <a:r>
              <a:rPr lang="zh-TW" altLang="zh-TW" dirty="0" smtClean="0"/>
              <a:t>屏東</a:t>
            </a:r>
            <a:r>
              <a:rPr lang="zh-TW" altLang="zh-TW" dirty="0"/>
              <a:t>平原是全台第二大平原，陽光充足，水資源豐富，各項農作產期早，品質優良，長期提供台灣各地消費市場，其中所生產的良質米以品牌行銷全國，是台灣重要糧倉之一。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參、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產經發展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321048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藉著得天獨厚的環境條件，所生產的各式農產品水果如鳳梨、香蕉、木瓜、檸檬、芒果等；蔬菜如茄子、大小黃瓜、青椒、洋蔥及葉菜類；花卉如文心蘭、火鶴花；特用作物如咖啡、紅豆等，產量高且品質佳，不僅供應國內批發市場，也透過大賣場通路、宅配市場及異業結盟等方式，逐漸建立屏東農產品優質形象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825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/>
              <a:t>屏東</a:t>
            </a:r>
            <a:r>
              <a:rPr lang="zh-TW" altLang="zh-TW" dirty="0" smtClean="0"/>
              <a:t>縣府</a:t>
            </a:r>
            <a:r>
              <a:rPr lang="zh-TW" altLang="zh-TW" dirty="0"/>
              <a:t>積極開拓國外市場，逐年透過各式展銷會活動，推廣屏東優質農產品，如愛文芒果、鳳梨及香蕉等水果外銷日本、大陸等地深獲當地民眾喜愛，另蓮霧、蜜棗等也逐年打開中國大陸及其他國外市場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/>
              <a:t>協助及輔導農民進行農產品加工，將鳳梨、芒果、木瓜、檸檬及蔬菜，藉加工技術之精進，產製鮮果乾、果汁、酵素、沖泡粉等保持原味之農產加工品，不僅提高農民收益，使消費者更不受季節和長途運輸之限制，都能享用本縣重要農產之滋味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77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+mj-ea"/>
                <a:ea typeface="+mj-ea"/>
              </a:rPr>
              <a:t>農業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dirty="0"/>
              <a:t>屏東是台灣重要畜牧產業發展大縣，縣內所生產豬、肉牛、白肉雞、肉鴨及鵝隻數占全國第一，另所飼養之乳牛及羊隻數與生產之雞蛋數、牛乳量和羊乳量亦分別占全國生產量前三名，因此，本縣是提供國人動物性蛋白質營養來源之重要糧倉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51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在本府大力推動綠能產業，積極輔導大型養豬場投入沼氣發電再利用計畫，已有效減少溫室氣體排放及增加能源利用效能，進而改變過往養豬產業形象。此外，亦持續輔導所有家畜禽建制自動化生產設備及更新技術，有效提升效能降低成本，促進產業邁向專業化、規模化。並嚴格監控追蹤動物飼料用藥安全，辦理認驗證制度，使民眾放心消費、吃得安心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50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b="1" dirty="0" smtClean="0">
              <a:latin typeface="+mj-ea"/>
              <a:ea typeface="+mj-ea"/>
            </a:endParaRPr>
          </a:p>
          <a:p>
            <a:r>
              <a:rPr lang="zh-TW" altLang="zh-TW" dirty="0" smtClean="0"/>
              <a:t>屏東</a:t>
            </a:r>
            <a:r>
              <a:rPr lang="zh-TW" altLang="zh-TW" dirty="0"/>
              <a:t>三面環海，海岸全長一六一公里，海灣多，港口也多，是台灣海洋漁業最發達、最有發展潛力的地區。東港是縣內最大的漁港，目前有一千多艘漁船參與捕魚行列，漁獲量相當多，大部分供給縣內各鄉鎮的需要與銷售鄰縣，小部份則留在東港本地零賣</a:t>
            </a:r>
            <a:r>
              <a:rPr lang="zh-TW" altLang="zh-TW" dirty="0" smtClean="0"/>
              <a:t>。。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330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zh-TW" dirty="0"/>
              <a:t>近來由於船隻噸位及數量增加，原有舊漁港不敷使用，民國七十八年已另建新港。琉球具有優美的天然景觀，是觀光勝地，所以漁業與觀光業併行發達。</a:t>
            </a:r>
            <a:r>
              <a:rPr lang="en-US" altLang="zh-TW" dirty="0"/>
              <a:t> </a:t>
            </a:r>
            <a:endParaRPr lang="en-US" altLang="zh-TW" dirty="0" smtClean="0"/>
          </a:p>
          <a:p>
            <a:r>
              <a:rPr lang="zh-TW" altLang="zh-TW" dirty="0" smtClean="0"/>
              <a:t>後</a:t>
            </a:r>
            <a:r>
              <a:rPr lang="zh-TW" altLang="zh-TW" dirty="0"/>
              <a:t>壁湖漁港位於恆春鎮，是台灣最南端的漁港，天然形勢隱蔽，漁業資源豐富，適合漁港的發展，因受核三廠之限制，無法開發為遠洋漁港。</a:t>
            </a:r>
            <a:r>
              <a:rPr lang="en-US" altLang="zh-TW" dirty="0"/>
              <a:t> </a:t>
            </a:r>
            <a:endParaRPr lang="en-US" altLang="zh-TW" dirty="0" smtClean="0"/>
          </a:p>
          <a:p>
            <a:r>
              <a:rPr lang="zh-TW" altLang="zh-TW" dirty="0" smtClean="0"/>
              <a:t>墾丁</a:t>
            </a:r>
            <a:r>
              <a:rPr lang="zh-TW" altLang="zh-TW" dirty="0"/>
              <a:t>國家公園成立後，將後壁湖港列為管制區，但為配合觀光事業發展，計劃開闢建為觀光遊憩港，與漁港併同發展漁業。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282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本縣為養殖產業發達之城市</a:t>
            </a:r>
            <a:r>
              <a:rPr lang="en-US" altLang="zh-TW" dirty="0"/>
              <a:t>,</a:t>
            </a:r>
            <a:r>
              <a:rPr lang="zh-TW" altLang="zh-TW" dirty="0"/>
              <a:t>執全國之牛耳</a:t>
            </a:r>
            <a:r>
              <a:rPr lang="en-US" altLang="zh-TW" dirty="0"/>
              <a:t>,</a:t>
            </a:r>
            <a:r>
              <a:rPr lang="zh-TW" altLang="zh-TW" dirty="0"/>
              <a:t>更引導全世界養殖業發展</a:t>
            </a:r>
            <a:r>
              <a:rPr lang="en-US" altLang="zh-TW" dirty="0"/>
              <a:t> ,</a:t>
            </a:r>
            <a:r>
              <a:rPr lang="zh-TW" altLang="zh-TW" dirty="0"/>
              <a:t>為兼顧水土資源及產業發展</a:t>
            </a:r>
            <a:r>
              <a:rPr lang="en-US" altLang="zh-TW" dirty="0"/>
              <a:t>,</a:t>
            </a:r>
            <a:r>
              <a:rPr lang="zh-TW" altLang="zh-TW" dirty="0"/>
              <a:t>本縣以</a:t>
            </a:r>
            <a:r>
              <a:rPr lang="en-US" altLang="zh-TW" dirty="0"/>
              <a:t>8</a:t>
            </a:r>
            <a:r>
              <a:rPr lang="zh-TW" altLang="zh-TW" dirty="0"/>
              <a:t>區養殖漁業生產區為養殖業發展重心</a:t>
            </a:r>
            <a:r>
              <a:rPr lang="en-US" altLang="zh-TW" dirty="0"/>
              <a:t>,</a:t>
            </a:r>
            <a:r>
              <a:rPr lang="zh-TW" altLang="zh-TW" dirty="0"/>
              <a:t>期待本縣養殖業能集中輔導朝計畫性農業發展以穩定產銷</a:t>
            </a:r>
            <a:r>
              <a:rPr lang="en-US" altLang="zh-TW" dirty="0"/>
              <a:t>,</a:t>
            </a:r>
            <a:r>
              <a:rPr lang="zh-TW" altLang="zh-TW" dirty="0"/>
              <a:t>保障本縣養殖業永續發展。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015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b="1" dirty="0" smtClean="0"/>
              <a:t>壹、</a:t>
            </a:r>
            <a:r>
              <a:rPr lang="en-US" altLang="zh-TW" sz="2000" u="sng" dirty="0" smtClean="0">
                <a:hlinkClick r:id="rId2"/>
              </a:rPr>
              <a:t>http</a:t>
            </a:r>
            <a:r>
              <a:rPr lang="en-US" altLang="zh-TW" sz="2000" u="sng" dirty="0">
                <a:hlinkClick r:id="rId2"/>
              </a:rPr>
              <a:t>://www.pthg.gov.tw/tw/CP.aspx?s=1013&amp;cp=1&amp;n=10876</a:t>
            </a:r>
            <a:endParaRPr lang="zh-TW" altLang="zh-TW" sz="2000" dirty="0"/>
          </a:p>
          <a:p>
            <a:r>
              <a:rPr lang="zh-TW" altLang="zh-TW" b="1" dirty="0" smtClean="0"/>
              <a:t>貳</a:t>
            </a:r>
            <a:r>
              <a:rPr lang="zh-TW" altLang="zh-TW" b="1" dirty="0"/>
              <a:t>、</a:t>
            </a:r>
            <a:r>
              <a:rPr lang="en-US" altLang="zh-TW" sz="2000" u="sng" dirty="0">
                <a:hlinkClick r:id="rId3"/>
              </a:rPr>
              <a:t>http://</a:t>
            </a:r>
            <a:r>
              <a:rPr lang="en-US" altLang="zh-TW" sz="2000" u="sng" dirty="0" smtClean="0">
                <a:hlinkClick r:id="rId3"/>
              </a:rPr>
              <a:t>www.pthg.gov.tw/tw/CP.aspx?s=1012&amp;cp=1&amp;n=10875</a:t>
            </a:r>
            <a:endParaRPr lang="en-US" altLang="zh-TW" sz="2000" dirty="0" smtClean="0"/>
          </a:p>
          <a:p>
            <a:r>
              <a:rPr lang="zh-TW" altLang="zh-TW" b="1" dirty="0" smtClean="0"/>
              <a:t>參</a:t>
            </a:r>
            <a:r>
              <a:rPr lang="zh-TW" altLang="zh-TW" b="1" dirty="0"/>
              <a:t>、</a:t>
            </a:r>
            <a:r>
              <a:rPr lang="en-US" altLang="zh-TW" sz="2000" u="sng" dirty="0">
                <a:hlinkClick r:id="rId4"/>
              </a:rPr>
              <a:t>http://www.pthg.gov.tw/tw/CP.aspx?s=1015&amp;cp=1&amp;n=10878</a:t>
            </a:r>
            <a:endParaRPr lang="zh-TW" altLang="zh-TW" sz="2000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肆、來源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3277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歷史沿革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貳、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地理環境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參、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產經發展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肆、來源</a:t>
            </a: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目錄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750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sz="4000" b="1" dirty="0" smtClean="0"/>
              <a:t>謝謝聆聽</a:t>
            </a:r>
            <a:endParaRPr lang="zh-TW" altLang="en-US" sz="4000" b="1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75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zh-TW" altLang="zh-TW" dirty="0"/>
              <a:t>在明鄭時期，阿猴社一帶是屬於萬年縣管轄，後來又改為隸屬萬年州，當時鄭成功曾派兵開墾到瑯嶠（今恆春）一帶，並將這些區域分為八個平地社和三地社，這些區域包括了今日的里港、屏東市、萬丹、新園、林邊、乃至車城、恆春一帶，都在今日屏東縣內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歷史沿革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9569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一直到清康熙年間才將阿猴城改為隸屬於鳳山縣管轄，清同治年間，因為牡丹社事件，日本派兵侵犯台灣，清政府才重視台灣的海防事務，派沈葆楨到瑯嶠設海防，隔年在台灣最南端設立恆春縣，將率芒溪（今春日）以南規劃恆春縣，這個時期等於將屏東分割成二部分，率芒溪以北屬於鳳山縣，以南屬於恆春縣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086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zh-TW" dirty="0"/>
              <a:t>日本領有台灣以後，改隸屬台南縣，本縣則分別屬於鳳山和恆春兩支</a:t>
            </a:r>
            <a:r>
              <a:rPr lang="zh-TW" altLang="zh-TW" dirty="0" smtClean="0"/>
              <a:t>廳</a:t>
            </a:r>
            <a:endParaRPr lang="en-US" altLang="zh-TW" dirty="0"/>
          </a:p>
          <a:p>
            <a:r>
              <a:rPr lang="en-US" altLang="zh-TW" dirty="0" smtClean="0"/>
              <a:t>1896</a:t>
            </a:r>
            <a:r>
              <a:rPr lang="zh-TW" altLang="zh-TW" dirty="0"/>
              <a:t>年</a:t>
            </a:r>
            <a:r>
              <a:rPr lang="en-US" altLang="zh-TW" dirty="0"/>
              <a:t>(</a:t>
            </a:r>
            <a:r>
              <a:rPr lang="zh-TW" altLang="zh-TW" dirty="0"/>
              <a:t>日明治</a:t>
            </a:r>
            <a:r>
              <a:rPr lang="en-US" altLang="zh-TW" dirty="0"/>
              <a:t>29</a:t>
            </a:r>
            <a:r>
              <a:rPr lang="zh-TW" altLang="zh-TW" dirty="0"/>
              <a:t>年</a:t>
            </a:r>
            <a:r>
              <a:rPr lang="en-US" altLang="zh-TW" dirty="0"/>
              <a:t>)</a:t>
            </a:r>
            <a:r>
              <a:rPr lang="zh-TW" altLang="zh-TW" dirty="0"/>
              <a:t>改為鳳山</a:t>
            </a:r>
            <a:r>
              <a:rPr lang="zh-TW" altLang="zh-TW" dirty="0" smtClean="0"/>
              <a:t>縣</a:t>
            </a:r>
            <a:endParaRPr lang="en-US" altLang="zh-TW" dirty="0" smtClean="0"/>
          </a:p>
          <a:p>
            <a:r>
              <a:rPr lang="en-US" altLang="zh-TW" dirty="0" smtClean="0"/>
              <a:t>1898</a:t>
            </a:r>
            <a:r>
              <a:rPr lang="zh-TW" altLang="zh-TW" dirty="0"/>
              <a:t>年</a:t>
            </a:r>
            <a:r>
              <a:rPr lang="en-US" altLang="zh-TW" dirty="0"/>
              <a:t>(</a:t>
            </a:r>
            <a:r>
              <a:rPr lang="zh-TW" altLang="zh-TW" dirty="0"/>
              <a:t>日明治</a:t>
            </a:r>
            <a:r>
              <a:rPr lang="en-US" altLang="zh-TW" dirty="0"/>
              <a:t>31</a:t>
            </a:r>
            <a:r>
              <a:rPr lang="zh-TW" altLang="zh-TW" dirty="0"/>
              <a:t>年</a:t>
            </a:r>
            <a:r>
              <a:rPr lang="en-US" altLang="zh-TW" dirty="0"/>
              <a:t>)</a:t>
            </a:r>
            <a:r>
              <a:rPr lang="zh-TW" altLang="zh-TW" dirty="0"/>
              <a:t>又歸屬台南縣，並在今本縣境內設阿猴、潮州庄、東港、恆春等四個辦務</a:t>
            </a:r>
            <a:r>
              <a:rPr lang="zh-TW" altLang="zh-TW" dirty="0" smtClean="0"/>
              <a:t>署</a:t>
            </a:r>
            <a:endParaRPr lang="en-US" altLang="zh-TW" dirty="0" smtClean="0"/>
          </a:p>
          <a:p>
            <a:r>
              <a:rPr lang="en-US" altLang="zh-TW" dirty="0" smtClean="0"/>
              <a:t>1901</a:t>
            </a:r>
            <a:r>
              <a:rPr lang="zh-TW" altLang="zh-TW" dirty="0"/>
              <a:t>年</a:t>
            </a:r>
            <a:r>
              <a:rPr lang="en-US" altLang="zh-TW" dirty="0"/>
              <a:t>(</a:t>
            </a:r>
            <a:r>
              <a:rPr lang="zh-TW" altLang="zh-TW" dirty="0"/>
              <a:t>日明治</a:t>
            </a:r>
            <a:r>
              <a:rPr lang="en-US" altLang="zh-TW" dirty="0"/>
              <a:t>34</a:t>
            </a:r>
            <a:r>
              <a:rPr lang="zh-TW" altLang="zh-TW" dirty="0"/>
              <a:t>年</a:t>
            </a:r>
            <a:r>
              <a:rPr lang="en-US" altLang="zh-TW" dirty="0"/>
              <a:t>)</a:t>
            </a:r>
            <a:r>
              <a:rPr lang="zh-TW" altLang="zh-TW" dirty="0"/>
              <a:t>，改為阿猴及恆春兩</a:t>
            </a:r>
            <a:r>
              <a:rPr lang="zh-TW" altLang="zh-TW" dirty="0" smtClean="0"/>
              <a:t>廳</a:t>
            </a:r>
            <a:endParaRPr lang="en-US" altLang="zh-TW" dirty="0" smtClean="0"/>
          </a:p>
          <a:p>
            <a:r>
              <a:rPr lang="en-US" altLang="zh-TW" dirty="0" smtClean="0"/>
              <a:t>1909</a:t>
            </a:r>
            <a:r>
              <a:rPr lang="zh-TW" altLang="zh-TW" dirty="0"/>
              <a:t>年</a:t>
            </a:r>
            <a:r>
              <a:rPr lang="en-US" altLang="zh-TW" dirty="0"/>
              <a:t>(</a:t>
            </a:r>
            <a:r>
              <a:rPr lang="zh-TW" altLang="zh-TW" dirty="0"/>
              <a:t>日明治</a:t>
            </a:r>
            <a:r>
              <a:rPr lang="en-US" altLang="zh-TW" dirty="0"/>
              <a:t>42</a:t>
            </a:r>
            <a:r>
              <a:rPr lang="zh-TW" altLang="zh-TW" dirty="0"/>
              <a:t>年</a:t>
            </a:r>
            <a:r>
              <a:rPr lang="en-US" altLang="zh-TW" dirty="0"/>
              <a:t>)</a:t>
            </a:r>
            <a:r>
              <a:rPr lang="zh-TW" altLang="zh-TW" dirty="0"/>
              <a:t>合併為阿猴廳，到這時期本縣才算復合</a:t>
            </a:r>
            <a:r>
              <a:rPr lang="zh-TW" altLang="zh-TW" dirty="0" smtClean="0"/>
              <a:t>完整</a:t>
            </a:r>
            <a:endParaRPr lang="en-US" altLang="zh-TW" dirty="0" smtClean="0"/>
          </a:p>
          <a:p>
            <a:r>
              <a:rPr lang="en-US" altLang="zh-TW" dirty="0" smtClean="0"/>
              <a:t>1920</a:t>
            </a:r>
            <a:r>
              <a:rPr lang="zh-TW" altLang="zh-TW" dirty="0"/>
              <a:t>年</a:t>
            </a:r>
            <a:r>
              <a:rPr lang="en-US" altLang="zh-TW" dirty="0"/>
              <a:t>(</a:t>
            </a:r>
            <a:r>
              <a:rPr lang="zh-TW" altLang="zh-TW" dirty="0"/>
              <a:t>日大正</a:t>
            </a:r>
            <a:r>
              <a:rPr lang="en-US" altLang="zh-TW" dirty="0"/>
              <a:t>9</a:t>
            </a:r>
            <a:r>
              <a:rPr lang="zh-TW" altLang="zh-TW" dirty="0"/>
              <a:t>年</a:t>
            </a:r>
            <a:r>
              <a:rPr lang="en-US" altLang="zh-TW" dirty="0"/>
              <a:t>)</a:t>
            </a:r>
            <a:r>
              <a:rPr lang="zh-TW" altLang="zh-TW" dirty="0"/>
              <a:t>，改隸屬高雄州，而再本縣境內設屏東、潮州、東港、恆春四</a:t>
            </a:r>
            <a:r>
              <a:rPr lang="zh-TW" altLang="zh-TW" dirty="0" smtClean="0"/>
              <a:t>郡</a:t>
            </a:r>
            <a:endParaRPr lang="en-US" altLang="zh-TW" dirty="0" smtClean="0"/>
          </a:p>
          <a:p>
            <a:r>
              <a:rPr lang="en-US" altLang="zh-TW" dirty="0" smtClean="0"/>
              <a:t>1933</a:t>
            </a:r>
            <a:r>
              <a:rPr lang="zh-TW" altLang="zh-TW" dirty="0"/>
              <a:t>年</a:t>
            </a:r>
            <a:r>
              <a:rPr lang="en-US" altLang="zh-TW" dirty="0"/>
              <a:t>(</a:t>
            </a:r>
            <a:r>
              <a:rPr lang="zh-TW" altLang="zh-TW" dirty="0"/>
              <a:t>日昭和</a:t>
            </a:r>
            <a:r>
              <a:rPr lang="en-US" altLang="zh-TW" dirty="0"/>
              <a:t>8</a:t>
            </a:r>
            <a:r>
              <a:rPr lang="zh-TW" altLang="zh-TW" dirty="0"/>
              <a:t>年</a:t>
            </a:r>
            <a:r>
              <a:rPr lang="en-US" altLang="zh-TW" dirty="0"/>
              <a:t>)</a:t>
            </a:r>
            <a:r>
              <a:rPr lang="zh-TW" altLang="zh-TW" dirty="0"/>
              <a:t>除了四郡以外，將屏東街改為屏東市，二戰後，屏東市升為</a:t>
            </a:r>
            <a:r>
              <a:rPr lang="zh-TW" altLang="zh-TW" dirty="0" smtClean="0"/>
              <a:t>縣轄市</a:t>
            </a:r>
            <a:endParaRPr lang="en-US" altLang="zh-TW" dirty="0"/>
          </a:p>
          <a:p>
            <a:r>
              <a:rPr lang="en-US" altLang="zh-TW" dirty="0" smtClean="0"/>
              <a:t>1950</a:t>
            </a:r>
            <a:r>
              <a:rPr lang="zh-TW" altLang="zh-TW" dirty="0"/>
              <a:t>年</a:t>
            </a:r>
            <a:r>
              <a:rPr lang="en-US" altLang="zh-TW" dirty="0"/>
              <a:t>(</a:t>
            </a:r>
            <a:r>
              <a:rPr lang="zh-TW" altLang="zh-TW" dirty="0"/>
              <a:t>民國</a:t>
            </a:r>
            <a:r>
              <a:rPr lang="en-US" altLang="zh-TW" dirty="0"/>
              <a:t>39</a:t>
            </a:r>
            <a:r>
              <a:rPr lang="zh-TW" altLang="zh-TW" dirty="0"/>
              <a:t>年</a:t>
            </a:r>
            <a:r>
              <a:rPr lang="en-US" altLang="zh-TW" dirty="0"/>
              <a:t>)</a:t>
            </a:r>
            <a:r>
              <a:rPr lang="zh-TW" altLang="zh-TW" dirty="0"/>
              <a:t>，因為實施地方自治，而改為屏東縣。目前，屏東縣計有一個縣轄市、三個鎮，及二十九個鄉。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417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著名的台灣第二大平原</a:t>
            </a:r>
            <a:r>
              <a:rPr lang="en-US" altLang="zh-TW" dirty="0"/>
              <a:t>─</a:t>
            </a:r>
            <a:r>
              <a:rPr lang="zh-TW" altLang="zh-TW" dirty="0"/>
              <a:t>屏東平原，係由高屏溪、荖濃溪、隘寮溪、東港溪、林邊溪等網狀河流沖積而成，北起里港、高樹，南至佳冬、枋寮，面積約一一六</a:t>
            </a:r>
            <a:r>
              <a:rPr lang="en-US" altLang="zh-TW" dirty="0"/>
              <a:t>○</a:t>
            </a:r>
            <a:r>
              <a:rPr lang="zh-TW" altLang="zh-TW" dirty="0"/>
              <a:t>平方公里，區內溪流縱橫，水源充沛，農漁業發達，是本縣的菁華區，百分之八十以上的人口均生活在此。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貳、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地理環境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362499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平原區以東，山勢陡峭，屬大武山山脈及中央山脈南段，為全縣屏障，縣境內的三地門、霧台、瑪家、泰武、來義、春日等山地鄉山區，平均海拔均超過一千公尺，高屏溪、東港溪、林邊溪均發源於此。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607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枋寮以南，地形上是屬於中央山脈向南延伸的地區，為海拔六百公尺以下的低山、丘陵或台地，恆春半島以魚叉式的地形伸入海中，劃開台灣海峽、巴士海峽與太平洋，半島西部尚有零星丘陵分割而成的沿海平原，為本區人口的集散地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372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/>
              <a:t>高屏溪、東港溪提供整個大高雄地區大部分的飲用水源，近年來，水量的減少與水質的惡化，已是不爭的事實，更被環保署列名在台灣十大最優先整治河川的黑名單中，唯有嚴格管制各式廢水排放標準，並在水源上游作好森林保育及水土保持工作，方能確保屏東青山常在，綠水常流。綿長曲折的海岸線也是屏東縣自然景觀的一大特色，北從高屏溪口起，繞過恆春半島至牡丹鄉觀音鼻，形狀略成魚勾狀，全長一四</a:t>
            </a:r>
            <a:r>
              <a:rPr lang="en-US" altLang="zh-TW" dirty="0"/>
              <a:t>○</a:t>
            </a:r>
            <a:r>
              <a:rPr lang="zh-TW" altLang="zh-TW" dirty="0"/>
              <a:t>餘公里，不僅觀光資源豐富，同時也是台灣海防要樞。</a:t>
            </a:r>
            <a:r>
              <a:rPr lang="en-US" altLang="zh-TW" dirty="0"/>
              <a:t> 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00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56</TotalTime>
  <Words>1448</Words>
  <Application>Microsoft Office PowerPoint</Application>
  <PresentationFormat>如螢幕大小 (4:3)</PresentationFormat>
  <Paragraphs>48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波形</vt:lpstr>
      <vt:lpstr>國境之南-屏東簡介</vt:lpstr>
      <vt:lpstr>目錄</vt:lpstr>
      <vt:lpstr>壹、歷史沿革</vt:lpstr>
      <vt:lpstr>PowerPoint 簡報</vt:lpstr>
      <vt:lpstr>PowerPoint 簡報</vt:lpstr>
      <vt:lpstr>貳、地理環境</vt:lpstr>
      <vt:lpstr>PowerPoint 簡報</vt:lpstr>
      <vt:lpstr>PowerPoint 簡報</vt:lpstr>
      <vt:lpstr>PowerPoint 簡報</vt:lpstr>
      <vt:lpstr>PowerPoint 簡報</vt:lpstr>
      <vt:lpstr>參、產經發展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肆、來源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國境之南-屏東簡介</dc:title>
  <dc:creator>user</dc:creator>
  <cp:lastModifiedBy>user</cp:lastModifiedBy>
  <cp:revision>5</cp:revision>
  <dcterms:created xsi:type="dcterms:W3CDTF">2013-09-25T13:27:14Z</dcterms:created>
  <dcterms:modified xsi:type="dcterms:W3CDTF">2013-09-25T14:23:52Z</dcterms:modified>
</cp:coreProperties>
</file>