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8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78742-1526-428B-9042-D8DCC014D7D2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CF08E-AE07-4E82-BE3E-0E324491CC4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5762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CF08E-AE07-4E82-BE3E-0E324491CC46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C68DE8D-F279-40B6-8ADE-4BFAFFB3B333}" type="datetime1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36" y="31973"/>
            <a:ext cx="905486" cy="647323"/>
          </a:xfrm>
          <a:prstGeom prst="rect">
            <a:avLst/>
          </a:prstGeom>
          <a:noFill/>
        </p:spPr>
      </p:pic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0B2FA3F-3DF5-432C-A88C-9BA7384575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F5B2-29A7-424C-ABEA-4910A74A61FB}" type="datetime1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FA3F-3DF5-432C-A88C-9BA7384575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E034-E498-4BA4-873A-6FAACD71DC62}" type="datetime1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FA3F-3DF5-432C-A88C-9BA7384575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pattFill prst="pct20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863"/>
            <a:ext cx="905486" cy="647323"/>
          </a:xfrm>
          <a:prstGeom prst="rect">
            <a:avLst/>
          </a:prstGeom>
        </p:spPr>
      </p:pic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E5C-6CE5-4039-A721-3CA4F73D4AE7}" type="datetime1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endParaRPr lang="zh-TW" altLang="en-US" dirty="0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3A177E7-5CDE-4294-A762-22BE99479011}" type="datetime1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0B2FA3F-3DF5-432C-A88C-9BA7384575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EB34-D2B5-4CFA-8EE7-47C0687B2A51}" type="datetime1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FA3F-3DF5-432C-A88C-9BA73845750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5F9A-AD95-42A3-AB3C-F11C1CA9F97A}" type="datetime1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FA3F-3DF5-432C-A88C-9BA73845750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  <p:transition spd="med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4A82B7-872B-43DF-85DC-88E0418B0185}" type="datetime1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B2FA3F-3DF5-432C-A88C-9BA73845750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F084-9693-40F5-B999-FC8817965E84}" type="datetime1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FA3F-3DF5-432C-A88C-9BA7384575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2261DE-3FD7-4802-B4CB-89C670AE51F2}" type="datetime1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0B2FA3F-3DF5-432C-A88C-9BA73845750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484514-50FA-4CEF-B54B-726CE8223275}" type="datetime1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B2FA3F-3DF5-432C-A88C-9BA73845750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  <p:transition spd="med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12B8926-A3FE-4A65-BAEF-FB091918356B}" type="datetime1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B2FA3F-3DF5-432C-A88C-9BA7384575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randomBar dir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co.npic.edu.tw/bin/home.php" TargetMode="Externa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3000364" y="5143512"/>
            <a:ext cx="3672408" cy="1371600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/>
              <a:t>           </a:t>
            </a:r>
            <a:r>
              <a:rPr lang="zh-TW" altLang="zh-TW" dirty="0" smtClean="0"/>
              <a:t>學校</a:t>
            </a:r>
            <a:r>
              <a:rPr lang="zh-TW" altLang="zh-TW" dirty="0"/>
              <a:t>：國立屏東商業技術學院</a:t>
            </a:r>
          </a:p>
          <a:p>
            <a:r>
              <a:rPr lang="en-US" altLang="zh-TW" dirty="0"/>
              <a:t>           </a:t>
            </a:r>
            <a:r>
              <a:rPr lang="zh-TW" altLang="zh-TW" dirty="0"/>
              <a:t>班級：四會一乙</a:t>
            </a:r>
          </a:p>
          <a:p>
            <a:r>
              <a:rPr lang="en-US" altLang="zh-TW" dirty="0"/>
              <a:t>           </a:t>
            </a:r>
            <a:r>
              <a:rPr lang="zh-TW" altLang="zh-TW" dirty="0"/>
              <a:t>學號：</a:t>
            </a:r>
            <a:r>
              <a:rPr lang="en-US" altLang="zh-TW" dirty="0"/>
              <a:t>102404243</a:t>
            </a:r>
            <a:endParaRPr lang="zh-TW" altLang="zh-TW" dirty="0"/>
          </a:p>
          <a:p>
            <a:r>
              <a:rPr lang="en-US" altLang="zh-TW" dirty="0"/>
              <a:t>           </a:t>
            </a:r>
            <a:r>
              <a:rPr lang="zh-TW" altLang="zh-TW" dirty="0"/>
              <a:t>姓名：曾家毓</a:t>
            </a:r>
          </a:p>
          <a:p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1403648" y="3573016"/>
            <a:ext cx="7956376" cy="316835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365626"/>
              </a:avLst>
            </a:prstTxWarp>
            <a:spAutoFit/>
          </a:bodyPr>
          <a:lstStyle/>
          <a:p>
            <a:pPr algn="ctr"/>
            <a:r>
              <a:rPr lang="zh-TW" altLang="zh-TW" sz="9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標楷體" pitchFamily="65" charset="-120"/>
                <a:ea typeface="標楷體" pitchFamily="65" charset="-120"/>
              </a:rPr>
              <a:t>未來四年</a:t>
            </a:r>
            <a:r>
              <a:rPr lang="zh-TW" altLang="zh-TW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標楷體" pitchFamily="65" charset="-120"/>
                <a:ea typeface="標楷體" pitchFamily="65" charset="-120"/>
              </a:rPr>
              <a:t>的</a:t>
            </a:r>
            <a:endParaRPr lang="en-US" altLang="zh-TW" sz="9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zh-TW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標楷體" pitchFamily="65" charset="-120"/>
                <a:ea typeface="標楷體" pitchFamily="65" charset="-120"/>
              </a:rPr>
              <a:t>學習</a:t>
            </a:r>
            <a:r>
              <a:rPr lang="zh-TW" altLang="zh-TW" sz="9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標楷體" pitchFamily="65" charset="-120"/>
                <a:ea typeface="標楷體" pitchFamily="65" charset="-120"/>
              </a:rPr>
              <a:t>規劃</a:t>
            </a:r>
            <a:endParaRPr lang="zh-TW" altLang="en-US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725144"/>
            <a:ext cx="2016224" cy="21105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14340958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85786" y="1000108"/>
            <a:ext cx="7467600" cy="53309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/>
              <a:t>           </a:t>
            </a:r>
            <a:r>
              <a:rPr lang="zh-TW" altLang="en-US" sz="27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由於</a:t>
            </a:r>
            <a:r>
              <a:rPr lang="zh-TW" altLang="en-US" sz="3600" i="1" dirty="0" smtClean="0"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大四</a:t>
            </a:r>
            <a:r>
              <a:rPr lang="zh-TW" altLang="en-US" sz="27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課程較少，老師建議我們在大四時能夠去校外業界實習</a:t>
            </a:r>
            <a:endParaRPr lang="en-US" altLang="zh-TW" sz="27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1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SzPct val="85000"/>
              <a:buBlip>
                <a:blip r:embed="rId2"/>
              </a:buBlip>
            </a:pPr>
            <a:r>
              <a:rPr lang="zh-TW" altLang="en-US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所學的專業知識必定複習再複習、深入更深入，必須達到如火純青的境界，好讓我有資格被學校推薦為校外實習的成員之一。</a:t>
            </a:r>
            <a:endParaRPr lang="en-US" altLang="zh-TW" sz="32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SzPct val="85000"/>
              <a:buBlip>
                <a:blip r:embed="rId2"/>
              </a:buBlip>
            </a:pPr>
            <a:r>
              <a:rPr lang="zh-TW" altLang="en-US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在校外實習結合學校所學知識，並運用業界實務上的案例，成為我獨有的專業智慧，我們常聽到的「學以致用」即是如此。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9</a:t>
            </a:r>
            <a:endParaRPr lang="zh-TW" altLang="en-US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24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t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4500569"/>
            <a:ext cx="2214578" cy="2165543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85786" y="785794"/>
            <a:ext cx="7467600" cy="49737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儘管遇到任何挫折與失敗，依然繼續往我的目標前進，不因一丁點的小小挫折而放棄之前所努力的成果，遇到再困難的瓶頸，我要越挫越勇、克服一切難題，跌倒了並以自己的力量重新站起來，</a:t>
            </a:r>
            <a:r>
              <a:rPr lang="zh-TW" altLang="en-US" sz="2800" i="1" dirty="0" smtClean="0"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人生旅途就是不斷的跌跌撞撞，才會造就未來成功的養分</a:t>
            </a:r>
            <a:r>
              <a:rPr lang="zh-TW" altLang="en-US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，不管大學四年會如此難熬，但我始終堅信只要努力並會帶來美好的果實，相信自己，我一定可以做得到。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10</a:t>
            </a:r>
            <a:endParaRPr lang="zh-TW" altLang="en-US" dirty="0"/>
          </a:p>
        </p:txBody>
      </p:sp>
      <p:pic>
        <p:nvPicPr>
          <p:cNvPr id="6" name="圖片 5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4857760"/>
            <a:ext cx="1785940" cy="1785940"/>
          </a:xfrm>
          <a:prstGeom prst="rect">
            <a:avLst/>
          </a:prstGeom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57224" y="1071546"/>
            <a:ext cx="7467600" cy="5159504"/>
          </a:xfrm>
        </p:spPr>
        <p:txBody>
          <a:bodyPr/>
          <a:lstStyle/>
          <a:p>
            <a:pPr>
              <a:buNone/>
            </a:pPr>
            <a:r>
              <a:rPr lang="zh-TW" altLang="en-U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資料來源</a:t>
            </a:r>
            <a:endParaRPr lang="en-US" altLang="zh-TW" sz="36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1400" dirty="0" smtClean="0"/>
          </a:p>
          <a:p>
            <a:pPr>
              <a:buSzPct val="85000"/>
              <a:buBlip>
                <a:blip r:embed="rId2"/>
              </a:buBlip>
            </a:pPr>
            <a:r>
              <a:rPr lang="zh-TW" altLang="en-US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屏東商業技術學院會計系</a:t>
            </a:r>
            <a:endParaRPr lang="en-US" altLang="zh-TW" sz="28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u="sng" dirty="0" smtClean="0">
                <a:hlinkClick r:id="rId3"/>
              </a:rPr>
              <a:t>http://www.acco.npic.edu.tw/bin/home.php</a:t>
            </a:r>
            <a:endParaRPr lang="zh-TW" altLang="en-US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11</a:t>
            </a:r>
            <a:endParaRPr lang="zh-TW" altLang="en-US" dirty="0"/>
          </a:p>
        </p:txBody>
      </p:sp>
      <p:pic>
        <p:nvPicPr>
          <p:cNvPr id="5" name="圖片 4" descr="thCAUBV2K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3286124"/>
            <a:ext cx="7215238" cy="321470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428728" y="2285992"/>
            <a:ext cx="7000924" cy="211455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en-US" altLang="zh-TW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The   End</a:t>
            </a:r>
            <a:endParaRPr lang="zh-TW" altLang="en-US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12</a:t>
            </a:r>
            <a:endParaRPr lang="zh-TW" altLang="en-US" dirty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28662" y="1285860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由於</a:t>
            </a:r>
            <a:r>
              <a:rPr lang="zh-TW" altLang="zh-TW" sz="36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我曾就讀高職會計科，所以對會計專業知識有基礎的了解與認知，並依我的興趣所在，志願填了屏東商業技術學院─會計系，秉持著我對會計的熱誠，</a:t>
            </a:r>
            <a:r>
              <a:rPr lang="zh-TW" altLang="zh-TW" sz="3600" i="1" dirty="0"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相信在未來四年有更多豐富的知識、經驗等著我去學習與挑戰。</a:t>
            </a:r>
            <a:endParaRPr lang="zh-TW" altLang="zh-TW" sz="3600" i="1" dirty="0">
              <a:ln w="1905"/>
              <a:solidFill>
                <a:srgbClr val="FF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400585154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6" name="標題 1"/>
          <p:cNvSpPr>
            <a:spLocks noGrp="1"/>
          </p:cNvSpPr>
          <p:nvPr>
            <p:ph sz="quarter" idx="1"/>
          </p:nvPr>
        </p:nvSpPr>
        <p:spPr>
          <a:xfrm>
            <a:off x="571472" y="1142984"/>
            <a:ext cx="7715304" cy="4873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4300" i="1" dirty="0" smtClean="0"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「大學絕對不是由你玩四年」</a:t>
            </a:r>
            <a:endParaRPr lang="en-US" altLang="zh-TW" sz="4300" i="1" dirty="0" smtClean="0">
              <a:solidFill>
                <a:srgbClr val="FF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i="1" dirty="0" smtClean="0">
                <a:ln w="1905"/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這句話已經耳熟能詳，剛進入大學，開始慢慢詢問自己─未來我要繼續升學呢</a:t>
            </a:r>
            <a:r>
              <a:rPr lang="en-US" altLang="zh-TW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還是依我所學的專業知識去就業呢</a:t>
            </a:r>
            <a:r>
              <a:rPr lang="en-US" altLang="zh-TW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若就業了，該往哪一個方向呢</a:t>
            </a:r>
            <a:r>
              <a:rPr lang="en-US" altLang="zh-TW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在這些疑問當中，試著規劃我大學四年要如何學習、如何提升自我能力更上一層樓，並努力依循規劃好的行程，適時做適當的調整，一步一步地往上爬，邁向成功之路。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14348" y="1214422"/>
            <a:ext cx="7715304" cy="5143536"/>
          </a:xfrm>
        </p:spPr>
        <p:txBody>
          <a:bodyPr/>
          <a:lstStyle/>
          <a:p>
            <a:pPr>
              <a:buNone/>
            </a:pPr>
            <a:r>
              <a:rPr lang="zh-TW" altLang="en-US" sz="3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自從我懂事以來，就很想靠著自己努力賺錢，除了孝敬父母，還為了能夠支付各種大大小小的費用，而不再伸手向父母拿錢，所以目前的我，是</a:t>
            </a:r>
            <a:r>
              <a:rPr lang="zh-TW" altLang="en-US" sz="3600" i="1" dirty="0" smtClean="0"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以未來四年後在職場上就業為目的</a:t>
            </a:r>
            <a:r>
              <a:rPr lang="zh-TW" altLang="en-U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，而規劃這四年該如何學習，以至於在畢業後能夠順利找到理想的工作。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1928794" y="285728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表ㄧ    會計系就業能力培養權重關係表</a:t>
            </a:r>
            <a:endParaRPr lang="zh-TW" altLang="en-US" sz="24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357654" y="6357958"/>
            <a:ext cx="4786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資料來源：國立屏東商業技術學院會計系網頁</a:t>
            </a:r>
            <a:endParaRPr lang="zh-TW" altLang="en-US" sz="1400" dirty="0"/>
          </a:p>
        </p:txBody>
      </p:sp>
      <p:pic>
        <p:nvPicPr>
          <p:cNvPr id="15" name="圖片 14" descr="未命名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857232"/>
            <a:ext cx="7215238" cy="5500725"/>
          </a:xfrm>
          <a:prstGeom prst="rect">
            <a:avLst/>
          </a:prstGeom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42910" y="928670"/>
            <a:ext cx="7786742" cy="53023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3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如上表，會計專業領域在財務規劃與諮商能力所占比重竟占</a:t>
            </a:r>
            <a:r>
              <a:rPr lang="en-US" altLang="en-US" sz="3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20%</a:t>
            </a:r>
            <a:r>
              <a:rPr lang="zh-TW" altLang="en-US" sz="3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，所以在</a:t>
            </a:r>
            <a:r>
              <a:rPr lang="zh-TW" altLang="en-US" sz="3900" i="1" dirty="0" smtClean="0"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大ㄧ</a:t>
            </a:r>
            <a:r>
              <a:rPr lang="zh-TW" altLang="en-US" sz="3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時</a:t>
            </a:r>
            <a:endParaRPr lang="en-US" altLang="zh-TW" sz="3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1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SzPct val="85000"/>
              <a:buBlip>
                <a:blip r:embed="rId2"/>
              </a:buBlip>
            </a:pPr>
            <a:r>
              <a:rPr lang="zh-TW" altLang="en-U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參加學校舉辦的一些活動，增加自我表現的勇氣與表達的能力，並擴增我的人際關係，儲存未來潛在的人力資產。</a:t>
            </a:r>
            <a:endParaRPr lang="en-US" altLang="zh-TW" sz="36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SzPct val="85000"/>
              <a:buBlip>
                <a:blip r:embed="rId2"/>
              </a:buBlip>
            </a:pPr>
            <a:r>
              <a:rPr lang="zh-TW" altLang="en-U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努力加強我的英文能力，不只在學習上需要，而在未來職場上更是走向國際化。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85786" y="928670"/>
            <a:ext cx="7572428" cy="523094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zh-TW" altLang="en-US" sz="4200" i="1" dirty="0" smtClean="0"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    大二</a:t>
            </a:r>
            <a:r>
              <a:rPr lang="zh-TW" altLang="en-US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時開始進入更專業的課程，已不是高中職所學的基本知識</a:t>
            </a:r>
            <a:endParaRPr lang="en-US" altLang="zh-TW" sz="32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11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SzPct val="85000"/>
              <a:buBlip>
                <a:blip r:embed="rId2"/>
              </a:buBlip>
            </a:pPr>
            <a:r>
              <a:rPr lang="zh-TW" altLang="en-US" sz="3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計畫在大一放暑假要升大二那年，去圖書館或網路上找相關資料，又或者讀以前學長姊留下來的二手書，先大概對會計各專業有更深入的了解。</a:t>
            </a:r>
            <a:endParaRPr lang="en-US" altLang="zh-TW" sz="38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SzPct val="85000"/>
              <a:buNone/>
            </a:pPr>
            <a:endParaRPr lang="en-US" altLang="zh-TW" sz="38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SzPct val="85000"/>
              <a:buBlip>
                <a:blip r:embed="rId2"/>
              </a:buBlip>
            </a:pPr>
            <a:r>
              <a:rPr lang="zh-TW" altLang="en-US" sz="3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大二體育課變為選修課程，我依然會去修這門課，沒有強健的體魄，哪來的體力與精神去打拼課業呢</a:t>
            </a:r>
            <a:r>
              <a:rPr lang="en-US" altLang="en-US" sz="3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sz="3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所以運動對我來說，是一件最重要的事，也是不可或缺的動力來源之ㄧ。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2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12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57224" y="1214422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zh-TW" altLang="en-US" sz="27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      結合大ㄧ、大二所學的會計專業知識，</a:t>
            </a:r>
            <a:r>
              <a:rPr lang="zh-TW" altLang="en-US" sz="3600" i="1" dirty="0" smtClean="0"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大三</a:t>
            </a:r>
            <a:r>
              <a:rPr lang="zh-TW" altLang="en-US" sz="27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並更加深入會計各個專業領域</a:t>
            </a:r>
            <a:endParaRPr lang="en-US" altLang="zh-TW" sz="27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1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SzPct val="85000"/>
              <a:buBlip>
                <a:blip r:embed="rId2"/>
              </a:buBlip>
            </a:pPr>
            <a:r>
              <a:rPr lang="zh-TW" altLang="en-US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熟知考取相關證照的基本條件與應具備的技能</a:t>
            </a:r>
            <a:endParaRPr lang="en-US" altLang="zh-TW" sz="32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SzPct val="85000"/>
              <a:buNone/>
            </a:pPr>
            <a:endParaRPr lang="en-US" altLang="zh-TW" sz="1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SzPct val="85000"/>
              <a:buNone/>
            </a:pPr>
            <a:r>
              <a:rPr lang="zh-TW" altLang="en-US" dirty="0" smtClean="0"/>
              <a:t>           </a:t>
            </a:r>
            <a:r>
              <a:rPr lang="zh-TW" altLang="en-US" sz="27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itchFamily="65" charset="-120"/>
                <a:ea typeface="標楷體" pitchFamily="65" charset="-120"/>
              </a:rPr>
              <a:t>希望在屏商就學期間就能順利考取記帳士及相關證照，考取證照不僅對自己所付出的心力和時間有個交代，也在未來職場上有個專業技能的證明，好讓大學畢業後能夠順利就業。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3000364" y="285728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圖ㄧ    校外實習規則</a:t>
            </a:r>
          </a:p>
        </p:txBody>
      </p:sp>
      <p:pic>
        <p:nvPicPr>
          <p:cNvPr id="6" name="圖片 5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>
          <a:xfrm>
            <a:off x="785786" y="857232"/>
            <a:ext cx="7215238" cy="5500726"/>
          </a:xfrm>
          <a:prstGeom prst="rect">
            <a:avLst/>
          </a:prstGeom>
          <a:ln>
            <a:solidFill>
              <a:schemeClr val="tx1">
                <a:alpha val="66000"/>
              </a:schemeClr>
            </a:solidFill>
          </a:ln>
        </p:spPr>
      </p:pic>
      <p:sp>
        <p:nvSpPr>
          <p:cNvPr id="14" name="文字方塊 13"/>
          <p:cNvSpPr txBox="1"/>
          <p:nvPr/>
        </p:nvSpPr>
        <p:spPr>
          <a:xfrm>
            <a:off x="3957614" y="6464120"/>
            <a:ext cx="49292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資料來源：國立屏東商業技術學院會計系網頁</a:t>
            </a:r>
          </a:p>
          <a:p>
            <a:endParaRPr lang="zh-TW" altLang="en-US" sz="1400" dirty="0" smtClean="0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Words>815</Words>
  <Application>Microsoft Office PowerPoint</Application>
  <PresentationFormat>如螢幕大小 (4:3)</PresentationFormat>
  <Paragraphs>52</Paragraphs>
  <Slides>13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壁窗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student</dc:creator>
  <cp:lastModifiedBy>hello</cp:lastModifiedBy>
  <cp:revision>37</cp:revision>
  <dcterms:created xsi:type="dcterms:W3CDTF">2013-09-26T02:33:02Z</dcterms:created>
  <dcterms:modified xsi:type="dcterms:W3CDTF">2013-09-26T15:28:45Z</dcterms:modified>
</cp:coreProperties>
</file>