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114DDA-A749-4E79-B5A9-0BCB20D13913}" type="datetimeFigureOut">
              <a:rPr lang="zh-TW" altLang="en-US" smtClean="0"/>
              <a:t>2013/9/25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4D5BDC-0198-492A-B43F-F5E4E95965D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國境之南</a:t>
            </a:r>
            <a:r>
              <a:rPr lang="en-US" altLang="zh-TW" dirty="0" smtClean="0"/>
              <a:t>-</a:t>
            </a:r>
            <a:r>
              <a:rPr lang="zh-TW" altLang="en-US" dirty="0" smtClean="0"/>
              <a:t>屏東簡介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68144" y="4869160"/>
            <a:ext cx="3016424" cy="1473200"/>
          </a:xfrm>
        </p:spPr>
        <p:txBody>
          <a:bodyPr/>
          <a:lstStyle/>
          <a:p>
            <a:r>
              <a:rPr lang="zh-TW" altLang="en-US" dirty="0" smtClean="0"/>
              <a:t>四會一乙</a:t>
            </a:r>
            <a:endParaRPr lang="en-US" altLang="zh-TW" dirty="0" smtClean="0"/>
          </a:p>
          <a:p>
            <a:r>
              <a:rPr lang="en-US" altLang="zh-TW" dirty="0" smtClean="0"/>
              <a:t>102404245</a:t>
            </a:r>
          </a:p>
          <a:p>
            <a:r>
              <a:rPr lang="zh-TW" altLang="en-US" dirty="0"/>
              <a:t>陳冠</a:t>
            </a:r>
            <a:r>
              <a:rPr lang="zh-TW" altLang="en-US" dirty="0" smtClean="0"/>
              <a:t>融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712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push.wav"/>
          </p:stSnd>
        </p:sndAc>
      </p:transition>
    </mc:Choice>
    <mc:Fallback xmlns="">
      <p:transition spd="med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/>
              <a:t> </a:t>
            </a:r>
            <a:r>
              <a:rPr lang="en-US" altLang="zh-TW" dirty="0"/>
              <a:t>2.</a:t>
            </a:r>
            <a:r>
              <a:rPr lang="zh-TW" altLang="en-US" dirty="0"/>
              <a:t>大鵬灣國家風景區</a:t>
            </a:r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墾丁</a:t>
            </a:r>
            <a:r>
              <a:rPr lang="zh-TW" altLang="en-US" dirty="0"/>
              <a:t>森林遊樂區</a:t>
            </a:r>
          </a:p>
          <a:p>
            <a:r>
              <a:rPr lang="zh-TW" altLang="en-US" dirty="0"/>
              <a:t> </a:t>
            </a:r>
            <a:r>
              <a:rPr lang="en-US" altLang="zh-TW" dirty="0" smtClean="0"/>
              <a:t>2.</a:t>
            </a:r>
            <a:r>
              <a:rPr lang="zh-TW" altLang="en-US" dirty="0" smtClean="0"/>
              <a:t>雙流</a:t>
            </a:r>
            <a:r>
              <a:rPr lang="zh-TW" altLang="en-US" dirty="0"/>
              <a:t>森林遊樂區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四重溪溫泉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牡丹水庫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恆春古城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南仁湖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佳樂水風景區</a:t>
            </a:r>
          </a:p>
          <a:p>
            <a:r>
              <a:rPr lang="en-US" altLang="zh-TW" dirty="0"/>
              <a:t>※</a:t>
            </a:r>
            <a:r>
              <a:rPr lang="zh-TW" altLang="en-US" dirty="0"/>
              <a:t>國立海洋生物博物館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旅遊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7523351"/>
      </p:ext>
    </p:extLst>
  </p:cSld>
  <p:clrMapOvr>
    <a:masterClrMapping/>
  </p:clrMapOvr>
  <p:transition spd="slow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墾丁船帆石風光景色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8407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1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國立海洋生物博物館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4087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27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蕭家古厝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2646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84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萬金天主教堂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33670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0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第三核能發電廠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926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1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http://zh.wikipedia.org/zh-tw/%E5%B1%8F%E6%9D%B1%E7%B8%A3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7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8000" dirty="0" smtClean="0">
                <a:latin typeface="新細明體" pitchFamily="18" charset="-120"/>
                <a:ea typeface="新細明體" pitchFamily="18" charset="-120"/>
              </a:rPr>
              <a:t>The  End</a:t>
            </a:r>
            <a:endParaRPr lang="zh-TW" altLang="en-US" sz="8000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73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屏東縣為台灣最南端的縣，也是台灣西部南北最狹長的縣份，北與高雄市為界，地處熱帶地區，富有熱帶風情。縣境內除了閩南人之外，也居住了許多外省人、客家人和原住民：排灣族人口多集中於此，而北部則是魯凱族的主要分布地之一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590577"/>
      </p:ext>
    </p:extLst>
  </p:cSld>
  <p:clrMapOvr>
    <a:masterClrMapping/>
  </p:clrMapOvr>
  <p:transition spd="slow">
    <p:cover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屏東縣南部的墾丁國家公園是台灣第一座國家公園，同時也是極富盛名的觀光景點。屏東縣產業結構上偏重農、漁業，但近年來大力推動觀光產業，蓮霧、黑珍珠蓮霧及黑鮪魚已成為屏東縣最具代表性的特產。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47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熱門景點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4807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6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/>
              <a:t>屏東縣與高雄市，在明鄭時期屬於萬年州，清朝時期則稱為鳳山縣。屏東縣開發甚晚，早期是罪人流放的地帶。最初，只有今日車城附近的統埔村與保力村，在西元</a:t>
            </a:r>
            <a:r>
              <a:rPr lang="en-US" altLang="zh-TW" dirty="0"/>
              <a:t>1664</a:t>
            </a:r>
            <a:r>
              <a:rPr lang="zh-TW" altLang="en-US" dirty="0"/>
              <a:t>年因鄭經大力推行屯田之制，而有少許士兵及廣東嘉應州（即今之梅州市）客家族民揚、張、鄭、古等四姓人家前來拓墾。</a:t>
            </a:r>
          </a:p>
          <a:p>
            <a:endParaRPr lang="zh-TW" altLang="en-US" dirty="0"/>
          </a:p>
          <a:p>
            <a:r>
              <a:rPr lang="zh-TW" altLang="en-US" dirty="0"/>
              <a:t>    縣內最大都市屏東市舊名阿猴，阿緱，原本為平埔族聚落，因在半屏山之東，日治時期改稱屏東。約於康熙二十三年（</a:t>
            </a:r>
            <a:r>
              <a:rPr lang="en-US" altLang="zh-TW" dirty="0"/>
              <a:t>1684</a:t>
            </a:r>
            <a:r>
              <a:rPr lang="zh-TW" altLang="en-US" dirty="0"/>
              <a:t>年）開始有漢人在附近建立村落並進行開墾，第一批漢人拓荒者是福建海澄縣民，鳳山縣置下淡水巡檢分署於此。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歷史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35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康熙六十年（</a:t>
            </a:r>
            <a:r>
              <a:rPr lang="en-US" altLang="zh-TW" dirty="0"/>
              <a:t>1721</a:t>
            </a:r>
            <a:r>
              <a:rPr lang="zh-TW" altLang="en-US" dirty="0"/>
              <a:t>年），藍鼎元隨堂兄南澳總兵藍廷珍奉令平台，事後，百餘宗族、兵員未返，落腳阿里港（現為里港鄉）墾荒開發。雍正十二年（</a:t>
            </a:r>
            <a:r>
              <a:rPr lang="en-US" altLang="zh-TW" dirty="0"/>
              <a:t>1734</a:t>
            </a:r>
            <a:r>
              <a:rPr lang="zh-TW" altLang="en-US" dirty="0"/>
              <a:t>年）屏東平原大部分開墾完成；乾隆二十九年（</a:t>
            </a:r>
            <a:r>
              <a:rPr lang="en-US" altLang="zh-TW" dirty="0"/>
              <a:t>1764</a:t>
            </a:r>
            <a:r>
              <a:rPr lang="zh-TW" altLang="en-US" dirty="0"/>
              <a:t>年），屏東市由村落發展為初具規模的市街；道光十六年（</a:t>
            </a:r>
            <a:r>
              <a:rPr lang="en-US" altLang="zh-TW" dirty="0"/>
              <a:t>1836</a:t>
            </a:r>
            <a:r>
              <a:rPr lang="zh-TW" altLang="en-US" dirty="0"/>
              <a:t>年），官民合力廷築城壘，共有東西南北四城門，至此屏東市街建築全部完成。而在屏東縣南邊的恆春半島地區，則在光緒元年（</a:t>
            </a:r>
            <a:r>
              <a:rPr lang="en-US" altLang="zh-TW" dirty="0"/>
              <a:t>1875</a:t>
            </a:r>
            <a:r>
              <a:rPr lang="zh-TW" altLang="en-US" dirty="0"/>
              <a:t>年）從鳳山縣劃出恆春縣，建恆春縣城。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歷史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4303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恆春古城門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8326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8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屏東縣面積大約有二千七百多平方公里，極東為霧台鄉雄峰山頂，極西為琉球嶼西端，極南為恆春鎮七星岩南端，最北為高樹鄉舊寮北端，而東邊以中央山脈與臺東縣為界，東臨太平洋（菲律賓海），西臨台灣海峽（南海），兩者以鵝鑾鼻南端為界，南臨巴士海峽（呂宋海峽），北接高屏溪上游和高雄為界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7399397"/>
      </p:ext>
    </p:extLst>
  </p:cSld>
  <p:clrMapOvr>
    <a:masterClrMapping/>
  </p:clrMapOvr>
  <p:transition spd="slow">
    <p:push dir="u"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屏東縣的西部為地形較平坦的屏東平原，農漁業發達，是人口集中的菁華區。平原區以東則為地勢較高的丘陵與山地，屬中央山脈南段，其中北大武山海拔逾三千公尺，是山脈南段、也是全縣的最高峰。山區的地勢往南陡降，並延伸到恆春半島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地理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1745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61</TotalTime>
  <Words>683</Words>
  <Application>Microsoft Office PowerPoint</Application>
  <PresentationFormat>如螢幕大小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波形</vt:lpstr>
      <vt:lpstr>國境之南-屏東簡介</vt:lpstr>
      <vt:lpstr>簡介</vt:lpstr>
      <vt:lpstr>簡介</vt:lpstr>
      <vt:lpstr>熱門景點</vt:lpstr>
      <vt:lpstr>歷史</vt:lpstr>
      <vt:lpstr>歷史</vt:lpstr>
      <vt:lpstr>恆春古城門</vt:lpstr>
      <vt:lpstr>地理</vt:lpstr>
      <vt:lpstr>地理</vt:lpstr>
      <vt:lpstr>旅遊</vt:lpstr>
      <vt:lpstr>墾丁船帆石風光景色</vt:lpstr>
      <vt:lpstr>國立海洋生物博物館</vt:lpstr>
      <vt:lpstr>蕭家古厝</vt:lpstr>
      <vt:lpstr>萬金天主教堂</vt:lpstr>
      <vt:lpstr>第三核能發電廠</vt:lpstr>
      <vt:lpstr>資料來源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國境之南-屏東簡介</dc:title>
  <dc:creator>acer</dc:creator>
  <cp:lastModifiedBy>acer</cp:lastModifiedBy>
  <cp:revision>9</cp:revision>
  <dcterms:created xsi:type="dcterms:W3CDTF">2013-09-25T11:28:23Z</dcterms:created>
  <dcterms:modified xsi:type="dcterms:W3CDTF">2013-09-25T14:28:51Z</dcterms:modified>
</cp:coreProperties>
</file>