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1B1"/>
    <a:srgbClr val="FAC6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369" autoAdjust="0"/>
  </p:normalViewPr>
  <p:slideViewPr>
    <p:cSldViewPr>
      <p:cViewPr>
        <p:scale>
          <a:sx n="100" d="100"/>
          <a:sy n="100" d="100"/>
        </p:scale>
        <p:origin x="1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B0616-555C-48E3-8945-7B372F476B5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72CCC48-6905-42CB-A64D-235C522D3A49}">
      <dgm:prSet phldrT="[文字]" custT="1"/>
      <dgm:spPr/>
      <dgm:t>
        <a:bodyPr/>
        <a:lstStyle/>
        <a:p>
          <a:r>
            <a:rPr lang="zh-TW" altLang="en-US" dirty="0" smtClean="0"/>
            <a:t>會計專業出路</a:t>
          </a:r>
          <a:endParaRPr lang="zh-TW" altLang="en-US" dirty="0"/>
        </a:p>
      </dgm:t>
    </dgm:pt>
    <dgm:pt modelId="{E716A2AA-F427-4316-8635-5CE9E68BDB58}" type="parTrans" cxnId="{E59B8FD8-B948-4871-975A-7C2FED3618DD}">
      <dgm:prSet/>
      <dgm:spPr/>
      <dgm:t>
        <a:bodyPr/>
        <a:lstStyle/>
        <a:p>
          <a:endParaRPr lang="zh-TW" altLang="en-US"/>
        </a:p>
      </dgm:t>
    </dgm:pt>
    <dgm:pt modelId="{38AD3D98-136D-4319-A3DF-E43EF4846200}" type="sibTrans" cxnId="{E59B8FD8-B948-4871-975A-7C2FED3618DD}">
      <dgm:prSet/>
      <dgm:spPr/>
      <dgm:t>
        <a:bodyPr/>
        <a:lstStyle/>
        <a:p>
          <a:endParaRPr lang="zh-TW" altLang="en-US"/>
        </a:p>
      </dgm:t>
    </dgm:pt>
    <dgm:pt modelId="{8028CDB4-4AB7-463D-802B-D0257B54D1FE}">
      <dgm:prSet phldrT="[文字]" custT="1"/>
      <dgm:spPr/>
      <dgm:t>
        <a:bodyPr/>
        <a:lstStyle/>
        <a:p>
          <a:r>
            <a:rPr lang="zh-TW" altLang="en-US" sz="2800" dirty="0" smtClean="0"/>
            <a:t>公營發展</a:t>
          </a:r>
          <a:endParaRPr lang="zh-TW" altLang="en-US" sz="2800" dirty="0"/>
        </a:p>
      </dgm:t>
    </dgm:pt>
    <dgm:pt modelId="{91CD44B6-1576-4BE1-9C79-D333FADFEAFA}" type="parTrans" cxnId="{EE79D6DA-C96F-4BAB-9E7B-7170E00A20FF}">
      <dgm:prSet/>
      <dgm:spPr/>
      <dgm:t>
        <a:bodyPr/>
        <a:lstStyle/>
        <a:p>
          <a:endParaRPr lang="zh-TW" altLang="en-US"/>
        </a:p>
      </dgm:t>
    </dgm:pt>
    <dgm:pt modelId="{8400ED72-1991-467E-82D4-8EFFF238FEE3}" type="sibTrans" cxnId="{EE79D6DA-C96F-4BAB-9E7B-7170E00A20FF}">
      <dgm:prSet/>
      <dgm:spPr/>
      <dgm:t>
        <a:bodyPr/>
        <a:lstStyle/>
        <a:p>
          <a:endParaRPr lang="zh-TW" altLang="en-US"/>
        </a:p>
      </dgm:t>
    </dgm:pt>
    <dgm:pt modelId="{DD0A9FFD-DFF1-45E6-90F5-9F2EA0ECC230}">
      <dgm:prSet phldrT="[文字]" custT="1"/>
      <dgm:spPr/>
      <dgm:t>
        <a:bodyPr/>
        <a:lstStyle/>
        <a:p>
          <a:r>
            <a:rPr lang="zh-TW" altLang="en-US" sz="2800" dirty="0" smtClean="0"/>
            <a:t>私營發展</a:t>
          </a:r>
          <a:endParaRPr lang="zh-TW" altLang="en-US" sz="2800" dirty="0"/>
        </a:p>
      </dgm:t>
    </dgm:pt>
    <dgm:pt modelId="{F2BB41E0-8F64-4418-A515-693BD5C624B9}" type="parTrans" cxnId="{84C9E5C0-0A7B-402C-9BCD-5DD75765AEFF}">
      <dgm:prSet/>
      <dgm:spPr/>
      <dgm:t>
        <a:bodyPr/>
        <a:lstStyle/>
        <a:p>
          <a:endParaRPr lang="zh-TW" altLang="en-US"/>
        </a:p>
      </dgm:t>
    </dgm:pt>
    <dgm:pt modelId="{98737324-6D82-4EA1-AB47-CADE23429C2A}" type="sibTrans" cxnId="{84C9E5C0-0A7B-402C-9BCD-5DD75765AEFF}">
      <dgm:prSet/>
      <dgm:spPr/>
      <dgm:t>
        <a:bodyPr/>
        <a:lstStyle/>
        <a:p>
          <a:endParaRPr lang="zh-TW" altLang="en-US"/>
        </a:p>
      </dgm:t>
    </dgm:pt>
    <dgm:pt modelId="{E8A6A55C-49ED-457C-B1E9-17108EBDAAC8}">
      <dgm:prSet phldrT="[文字]" custT="1"/>
      <dgm:spPr/>
      <dgm:t>
        <a:bodyPr/>
        <a:lstStyle/>
        <a:p>
          <a:r>
            <a:rPr lang="zh-TW" altLang="en-US" sz="2800" dirty="0" smtClean="0"/>
            <a:t>工商業機構</a:t>
          </a:r>
          <a:endParaRPr lang="zh-TW" altLang="en-US" sz="2800" dirty="0"/>
        </a:p>
      </dgm:t>
    </dgm:pt>
    <dgm:pt modelId="{0FBDF113-F915-498A-BAF4-70884FE07E3F}" type="parTrans" cxnId="{5A175835-48D4-49B5-8F6E-E53F100309CE}">
      <dgm:prSet/>
      <dgm:spPr/>
      <dgm:t>
        <a:bodyPr/>
        <a:lstStyle/>
        <a:p>
          <a:endParaRPr lang="zh-TW" altLang="en-US"/>
        </a:p>
      </dgm:t>
    </dgm:pt>
    <dgm:pt modelId="{F14E9DD1-A5C8-4466-8F6F-A164CE8E8C9E}" type="sibTrans" cxnId="{5A175835-48D4-49B5-8F6E-E53F100309CE}">
      <dgm:prSet/>
      <dgm:spPr/>
      <dgm:t>
        <a:bodyPr/>
        <a:lstStyle/>
        <a:p>
          <a:endParaRPr lang="zh-TW" altLang="en-US"/>
        </a:p>
      </dgm:t>
    </dgm:pt>
    <dgm:pt modelId="{D8655080-B52E-4D45-811B-DCEE7286C690}">
      <dgm:prSet phldrT="[文字]" custT="1"/>
      <dgm:spPr/>
      <dgm:t>
        <a:bodyPr/>
        <a:lstStyle/>
        <a:p>
          <a:r>
            <a:rPr lang="zh-TW" sz="2800" dirty="0" smtClean="0"/>
            <a:t>會計師事務所</a:t>
          </a:r>
          <a:endParaRPr lang="en-US" altLang="zh-TW" sz="2800" dirty="0" smtClean="0"/>
        </a:p>
        <a:p>
          <a:r>
            <a:rPr lang="en-US" sz="2800" dirty="0" smtClean="0"/>
            <a:t> ( CPA Firm )</a:t>
          </a:r>
          <a:endParaRPr lang="zh-TW" altLang="en-US" sz="2800" dirty="0"/>
        </a:p>
      </dgm:t>
    </dgm:pt>
    <dgm:pt modelId="{2E3B0F76-136D-45C2-95FE-1ABA61301BEF}" type="parTrans" cxnId="{DA32FB5A-BA34-4881-AAA5-2139E5849A9A}">
      <dgm:prSet/>
      <dgm:spPr/>
      <dgm:t>
        <a:bodyPr/>
        <a:lstStyle/>
        <a:p>
          <a:endParaRPr lang="zh-TW" altLang="en-US"/>
        </a:p>
      </dgm:t>
    </dgm:pt>
    <dgm:pt modelId="{28A7E87C-79D5-4E70-B233-2626086E1372}" type="sibTrans" cxnId="{DA32FB5A-BA34-4881-AAA5-2139E5849A9A}">
      <dgm:prSet/>
      <dgm:spPr/>
      <dgm:t>
        <a:bodyPr/>
        <a:lstStyle/>
        <a:p>
          <a:endParaRPr lang="zh-TW" altLang="en-US"/>
        </a:p>
      </dgm:t>
    </dgm:pt>
    <dgm:pt modelId="{3C615601-885B-4E37-8176-4398AEE4B7E5}" type="pres">
      <dgm:prSet presAssocID="{423B0616-555C-48E3-8945-7B372F476B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60B13F0-88B2-464C-9D7D-0F5037761036}" type="pres">
      <dgm:prSet presAssocID="{F72CCC48-6905-42CB-A64D-235C522D3A49}" presName="root1" presStyleCnt="0"/>
      <dgm:spPr/>
    </dgm:pt>
    <dgm:pt modelId="{9B8581CB-5A33-4A5D-92F4-ABAF5391FC26}" type="pres">
      <dgm:prSet presAssocID="{F72CCC48-6905-42CB-A64D-235C522D3A49}" presName="LevelOneTextNode" presStyleLbl="node0" presStyleIdx="0" presStyleCnt="1" custScaleX="191964" custScaleY="19053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738EA8D-4747-4E6C-BA25-B3A6702852DE}" type="pres">
      <dgm:prSet presAssocID="{F72CCC48-6905-42CB-A64D-235C522D3A49}" presName="level2hierChild" presStyleCnt="0"/>
      <dgm:spPr/>
    </dgm:pt>
    <dgm:pt modelId="{6B012D32-AA6D-4C2A-A822-84A2DE0F7122}" type="pres">
      <dgm:prSet presAssocID="{91CD44B6-1576-4BE1-9C79-D333FADFEAFA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F62092A-28A6-4790-B24E-1478B94A6365}" type="pres">
      <dgm:prSet presAssocID="{91CD44B6-1576-4BE1-9C79-D333FADFEAFA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EAE5E051-061A-4170-8CE5-D8FD0923E8A1}" type="pres">
      <dgm:prSet presAssocID="{8028CDB4-4AB7-463D-802B-D0257B54D1FE}" presName="root2" presStyleCnt="0"/>
      <dgm:spPr/>
    </dgm:pt>
    <dgm:pt modelId="{445B60C2-21E0-4B47-8884-0DF0C2035609}" type="pres">
      <dgm:prSet presAssocID="{8028CDB4-4AB7-463D-802B-D0257B54D1FE}" presName="LevelTwoTextNode" presStyleLbl="node2" presStyleIdx="0" presStyleCnt="2" custScaleX="138823" custScaleY="120113" custLinFactNeighborX="2687" custLinFactNeighborY="-6016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CDA32CF-EEDD-45DE-A19C-BACE1D211530}" type="pres">
      <dgm:prSet presAssocID="{8028CDB4-4AB7-463D-802B-D0257B54D1FE}" presName="level3hierChild" presStyleCnt="0"/>
      <dgm:spPr/>
    </dgm:pt>
    <dgm:pt modelId="{DF7E00AA-D90A-4CEB-9371-C1C5F7AC4E70}" type="pres">
      <dgm:prSet presAssocID="{F2BB41E0-8F64-4418-A515-693BD5C624B9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79791B91-0FA4-4A56-8622-0910BF93ECF2}" type="pres">
      <dgm:prSet presAssocID="{F2BB41E0-8F64-4418-A515-693BD5C624B9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BC3E1AF0-EC22-4863-9B7C-51FA4358D8B0}" type="pres">
      <dgm:prSet presAssocID="{DD0A9FFD-DFF1-45E6-90F5-9F2EA0ECC230}" presName="root2" presStyleCnt="0"/>
      <dgm:spPr/>
    </dgm:pt>
    <dgm:pt modelId="{512BD130-A2C1-408D-83C6-4786B90311A3}" type="pres">
      <dgm:prSet presAssocID="{DD0A9FFD-DFF1-45E6-90F5-9F2EA0ECC230}" presName="LevelTwoTextNode" presStyleLbl="node2" presStyleIdx="1" presStyleCnt="2" custScaleX="129862" custScaleY="118239" custLinFactNeighborX="-5496" custLinFactNeighborY="5398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161569-6ECF-4871-B4B8-E9DB9BA214E3}" type="pres">
      <dgm:prSet presAssocID="{DD0A9FFD-DFF1-45E6-90F5-9F2EA0ECC230}" presName="level3hierChild" presStyleCnt="0"/>
      <dgm:spPr/>
    </dgm:pt>
    <dgm:pt modelId="{A7282B46-9078-4ED0-9275-203FE00B362F}" type="pres">
      <dgm:prSet presAssocID="{0FBDF113-F915-498A-BAF4-70884FE07E3F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18C9FD91-80E3-464D-8AA5-279FFBDD1261}" type="pres">
      <dgm:prSet presAssocID="{0FBDF113-F915-498A-BAF4-70884FE07E3F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C13055ED-6560-446E-A038-596AF2422A73}" type="pres">
      <dgm:prSet presAssocID="{E8A6A55C-49ED-457C-B1E9-17108EBDAAC8}" presName="root2" presStyleCnt="0"/>
      <dgm:spPr/>
    </dgm:pt>
    <dgm:pt modelId="{A6BC162B-691F-45C9-AF59-71A3A9C03B0C}" type="pres">
      <dgm:prSet presAssocID="{E8A6A55C-49ED-457C-B1E9-17108EBDAAC8}" presName="LevelTwoTextNode" presStyleLbl="node3" presStyleIdx="0" presStyleCnt="2" custScaleX="166705" custScaleY="133256" custLinFactNeighborX="1812" custLinFactNeighborY="2146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9A30E34-0E6F-4D89-87E3-22EAAC75E2D7}" type="pres">
      <dgm:prSet presAssocID="{E8A6A55C-49ED-457C-B1E9-17108EBDAAC8}" presName="level3hierChild" presStyleCnt="0"/>
      <dgm:spPr/>
    </dgm:pt>
    <dgm:pt modelId="{6B33B913-8086-46F0-818C-855F72D39BB8}" type="pres">
      <dgm:prSet presAssocID="{2E3B0F76-136D-45C2-95FE-1ABA61301BEF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EC6D9C26-8F66-4346-82BF-1CABCA3ADB97}" type="pres">
      <dgm:prSet presAssocID="{2E3B0F76-136D-45C2-95FE-1ABA61301BEF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27F1E9D6-962B-4CD3-ADC0-489E1CFD252C}" type="pres">
      <dgm:prSet presAssocID="{D8655080-B52E-4D45-811B-DCEE7286C690}" presName="root2" presStyleCnt="0"/>
      <dgm:spPr/>
    </dgm:pt>
    <dgm:pt modelId="{6BBD0710-1EC1-4C35-8FBA-F43AAFCAC6A4}" type="pres">
      <dgm:prSet presAssocID="{D8655080-B52E-4D45-811B-DCEE7286C690}" presName="LevelTwoTextNode" presStyleLbl="node3" presStyleIdx="1" presStyleCnt="2" custScaleX="199681" custScaleY="171877" custLinFactY="11059" custLinFactNeighborX="-2280" custLinFactNeighborY="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2200408-8D13-4FA8-91E9-5A647ECDB34E}" type="pres">
      <dgm:prSet presAssocID="{D8655080-B52E-4D45-811B-DCEE7286C690}" presName="level3hierChild" presStyleCnt="0"/>
      <dgm:spPr/>
    </dgm:pt>
  </dgm:ptLst>
  <dgm:cxnLst>
    <dgm:cxn modelId="{433389D4-F54C-41C0-AA2B-80AC83AD6904}" type="presOf" srcId="{F72CCC48-6905-42CB-A64D-235C522D3A49}" destId="{9B8581CB-5A33-4A5D-92F4-ABAF5391FC26}" srcOrd="0" destOrd="0" presId="urn:microsoft.com/office/officeart/2005/8/layout/hierarchy2"/>
    <dgm:cxn modelId="{F7942DF0-20B4-4C48-9C0D-A1751D2A9451}" type="presOf" srcId="{0FBDF113-F915-498A-BAF4-70884FE07E3F}" destId="{18C9FD91-80E3-464D-8AA5-279FFBDD1261}" srcOrd="1" destOrd="0" presId="urn:microsoft.com/office/officeart/2005/8/layout/hierarchy2"/>
    <dgm:cxn modelId="{B81C8613-81B0-4F55-9400-09ADD652136D}" type="presOf" srcId="{0FBDF113-F915-498A-BAF4-70884FE07E3F}" destId="{A7282B46-9078-4ED0-9275-203FE00B362F}" srcOrd="0" destOrd="0" presId="urn:microsoft.com/office/officeart/2005/8/layout/hierarchy2"/>
    <dgm:cxn modelId="{84C9E5C0-0A7B-402C-9BCD-5DD75765AEFF}" srcId="{F72CCC48-6905-42CB-A64D-235C522D3A49}" destId="{DD0A9FFD-DFF1-45E6-90F5-9F2EA0ECC230}" srcOrd="1" destOrd="0" parTransId="{F2BB41E0-8F64-4418-A515-693BD5C624B9}" sibTransId="{98737324-6D82-4EA1-AB47-CADE23429C2A}"/>
    <dgm:cxn modelId="{4FC34FE6-C4FB-49A7-A9B1-5BE62375AEE5}" type="presOf" srcId="{F2BB41E0-8F64-4418-A515-693BD5C624B9}" destId="{DF7E00AA-D90A-4CEB-9371-C1C5F7AC4E70}" srcOrd="0" destOrd="0" presId="urn:microsoft.com/office/officeart/2005/8/layout/hierarchy2"/>
    <dgm:cxn modelId="{F0C346F7-DA9A-422C-BC7A-EF647311AAC6}" type="presOf" srcId="{2E3B0F76-136D-45C2-95FE-1ABA61301BEF}" destId="{EC6D9C26-8F66-4346-82BF-1CABCA3ADB97}" srcOrd="1" destOrd="0" presId="urn:microsoft.com/office/officeart/2005/8/layout/hierarchy2"/>
    <dgm:cxn modelId="{D131C2CE-CCC7-469E-B521-3B638ACB71B6}" type="presOf" srcId="{DD0A9FFD-DFF1-45E6-90F5-9F2EA0ECC230}" destId="{512BD130-A2C1-408D-83C6-4786B90311A3}" srcOrd="0" destOrd="0" presId="urn:microsoft.com/office/officeart/2005/8/layout/hierarchy2"/>
    <dgm:cxn modelId="{DA32FB5A-BA34-4881-AAA5-2139E5849A9A}" srcId="{DD0A9FFD-DFF1-45E6-90F5-9F2EA0ECC230}" destId="{D8655080-B52E-4D45-811B-DCEE7286C690}" srcOrd="1" destOrd="0" parTransId="{2E3B0F76-136D-45C2-95FE-1ABA61301BEF}" sibTransId="{28A7E87C-79D5-4E70-B233-2626086E1372}"/>
    <dgm:cxn modelId="{82F73374-8CB2-4F81-A667-5C38302CD957}" type="presOf" srcId="{E8A6A55C-49ED-457C-B1E9-17108EBDAAC8}" destId="{A6BC162B-691F-45C9-AF59-71A3A9C03B0C}" srcOrd="0" destOrd="0" presId="urn:microsoft.com/office/officeart/2005/8/layout/hierarchy2"/>
    <dgm:cxn modelId="{17D6E759-5F7B-4B47-99BF-76EF3D78B954}" type="presOf" srcId="{D8655080-B52E-4D45-811B-DCEE7286C690}" destId="{6BBD0710-1EC1-4C35-8FBA-F43AAFCAC6A4}" srcOrd="0" destOrd="0" presId="urn:microsoft.com/office/officeart/2005/8/layout/hierarchy2"/>
    <dgm:cxn modelId="{D4554F58-5C58-4455-A178-0610DF9D317F}" type="presOf" srcId="{F2BB41E0-8F64-4418-A515-693BD5C624B9}" destId="{79791B91-0FA4-4A56-8622-0910BF93ECF2}" srcOrd="1" destOrd="0" presId="urn:microsoft.com/office/officeart/2005/8/layout/hierarchy2"/>
    <dgm:cxn modelId="{EE79D6DA-C96F-4BAB-9E7B-7170E00A20FF}" srcId="{F72CCC48-6905-42CB-A64D-235C522D3A49}" destId="{8028CDB4-4AB7-463D-802B-D0257B54D1FE}" srcOrd="0" destOrd="0" parTransId="{91CD44B6-1576-4BE1-9C79-D333FADFEAFA}" sibTransId="{8400ED72-1991-467E-82D4-8EFFF238FEE3}"/>
    <dgm:cxn modelId="{B60A5511-439C-45F5-A6AF-E36F7DAB5235}" type="presOf" srcId="{423B0616-555C-48E3-8945-7B372F476B54}" destId="{3C615601-885B-4E37-8176-4398AEE4B7E5}" srcOrd="0" destOrd="0" presId="urn:microsoft.com/office/officeart/2005/8/layout/hierarchy2"/>
    <dgm:cxn modelId="{E59B8FD8-B948-4871-975A-7C2FED3618DD}" srcId="{423B0616-555C-48E3-8945-7B372F476B54}" destId="{F72CCC48-6905-42CB-A64D-235C522D3A49}" srcOrd="0" destOrd="0" parTransId="{E716A2AA-F427-4316-8635-5CE9E68BDB58}" sibTransId="{38AD3D98-136D-4319-A3DF-E43EF4846200}"/>
    <dgm:cxn modelId="{0A04ACA3-AC78-4972-BDC0-DF8278157A53}" type="presOf" srcId="{2E3B0F76-136D-45C2-95FE-1ABA61301BEF}" destId="{6B33B913-8086-46F0-818C-855F72D39BB8}" srcOrd="0" destOrd="0" presId="urn:microsoft.com/office/officeart/2005/8/layout/hierarchy2"/>
    <dgm:cxn modelId="{859115A2-3432-4B49-9785-E26123615889}" type="presOf" srcId="{8028CDB4-4AB7-463D-802B-D0257B54D1FE}" destId="{445B60C2-21E0-4B47-8884-0DF0C2035609}" srcOrd="0" destOrd="0" presId="urn:microsoft.com/office/officeart/2005/8/layout/hierarchy2"/>
    <dgm:cxn modelId="{8333751B-8555-4628-8105-8C8BEE083607}" type="presOf" srcId="{91CD44B6-1576-4BE1-9C79-D333FADFEAFA}" destId="{6B012D32-AA6D-4C2A-A822-84A2DE0F7122}" srcOrd="0" destOrd="0" presId="urn:microsoft.com/office/officeart/2005/8/layout/hierarchy2"/>
    <dgm:cxn modelId="{12745102-DE58-4AD4-9315-09E683C9102F}" type="presOf" srcId="{91CD44B6-1576-4BE1-9C79-D333FADFEAFA}" destId="{CF62092A-28A6-4790-B24E-1478B94A6365}" srcOrd="1" destOrd="0" presId="urn:microsoft.com/office/officeart/2005/8/layout/hierarchy2"/>
    <dgm:cxn modelId="{5A175835-48D4-49B5-8F6E-E53F100309CE}" srcId="{DD0A9FFD-DFF1-45E6-90F5-9F2EA0ECC230}" destId="{E8A6A55C-49ED-457C-B1E9-17108EBDAAC8}" srcOrd="0" destOrd="0" parTransId="{0FBDF113-F915-498A-BAF4-70884FE07E3F}" sibTransId="{F14E9DD1-A5C8-4466-8F6F-A164CE8E8C9E}"/>
    <dgm:cxn modelId="{3D932777-234C-49F0-B607-9BDE9E21E79D}" type="presParOf" srcId="{3C615601-885B-4E37-8176-4398AEE4B7E5}" destId="{C60B13F0-88B2-464C-9D7D-0F5037761036}" srcOrd="0" destOrd="0" presId="urn:microsoft.com/office/officeart/2005/8/layout/hierarchy2"/>
    <dgm:cxn modelId="{E6771B6A-3208-45B2-93E6-1F4470F7D6BC}" type="presParOf" srcId="{C60B13F0-88B2-464C-9D7D-0F5037761036}" destId="{9B8581CB-5A33-4A5D-92F4-ABAF5391FC26}" srcOrd="0" destOrd="0" presId="urn:microsoft.com/office/officeart/2005/8/layout/hierarchy2"/>
    <dgm:cxn modelId="{F6D48778-10BC-4295-81E6-D707427660EB}" type="presParOf" srcId="{C60B13F0-88B2-464C-9D7D-0F5037761036}" destId="{8738EA8D-4747-4E6C-BA25-B3A6702852DE}" srcOrd="1" destOrd="0" presId="urn:microsoft.com/office/officeart/2005/8/layout/hierarchy2"/>
    <dgm:cxn modelId="{857E6A93-5EFE-4543-8798-B37B91A70BC0}" type="presParOf" srcId="{8738EA8D-4747-4E6C-BA25-B3A6702852DE}" destId="{6B012D32-AA6D-4C2A-A822-84A2DE0F7122}" srcOrd="0" destOrd="0" presId="urn:microsoft.com/office/officeart/2005/8/layout/hierarchy2"/>
    <dgm:cxn modelId="{C03A62C0-8128-41B0-A0C1-60B97ADED5F7}" type="presParOf" srcId="{6B012D32-AA6D-4C2A-A822-84A2DE0F7122}" destId="{CF62092A-28A6-4790-B24E-1478B94A6365}" srcOrd="0" destOrd="0" presId="urn:microsoft.com/office/officeart/2005/8/layout/hierarchy2"/>
    <dgm:cxn modelId="{1942B680-5D51-4093-A972-B50D3FC227DA}" type="presParOf" srcId="{8738EA8D-4747-4E6C-BA25-B3A6702852DE}" destId="{EAE5E051-061A-4170-8CE5-D8FD0923E8A1}" srcOrd="1" destOrd="0" presId="urn:microsoft.com/office/officeart/2005/8/layout/hierarchy2"/>
    <dgm:cxn modelId="{038F20D4-2DB4-4B3A-92E1-26339DA0C9F8}" type="presParOf" srcId="{EAE5E051-061A-4170-8CE5-D8FD0923E8A1}" destId="{445B60C2-21E0-4B47-8884-0DF0C2035609}" srcOrd="0" destOrd="0" presId="urn:microsoft.com/office/officeart/2005/8/layout/hierarchy2"/>
    <dgm:cxn modelId="{CF5E5720-6192-4F14-AD9B-FEE29F30DBD0}" type="presParOf" srcId="{EAE5E051-061A-4170-8CE5-D8FD0923E8A1}" destId="{5CDA32CF-EEDD-45DE-A19C-BACE1D211530}" srcOrd="1" destOrd="0" presId="urn:microsoft.com/office/officeart/2005/8/layout/hierarchy2"/>
    <dgm:cxn modelId="{B4BCF128-B64D-4BC6-B675-D83544C4459A}" type="presParOf" srcId="{8738EA8D-4747-4E6C-BA25-B3A6702852DE}" destId="{DF7E00AA-D90A-4CEB-9371-C1C5F7AC4E70}" srcOrd="2" destOrd="0" presId="urn:microsoft.com/office/officeart/2005/8/layout/hierarchy2"/>
    <dgm:cxn modelId="{19170304-093C-47F5-B886-F32D68626AE4}" type="presParOf" srcId="{DF7E00AA-D90A-4CEB-9371-C1C5F7AC4E70}" destId="{79791B91-0FA4-4A56-8622-0910BF93ECF2}" srcOrd="0" destOrd="0" presId="urn:microsoft.com/office/officeart/2005/8/layout/hierarchy2"/>
    <dgm:cxn modelId="{5F00CD05-4331-4659-A7BC-FBC940B8EB33}" type="presParOf" srcId="{8738EA8D-4747-4E6C-BA25-B3A6702852DE}" destId="{BC3E1AF0-EC22-4863-9B7C-51FA4358D8B0}" srcOrd="3" destOrd="0" presId="urn:microsoft.com/office/officeart/2005/8/layout/hierarchy2"/>
    <dgm:cxn modelId="{89CA4C66-07DC-46AF-9ED1-7D60B77D96F1}" type="presParOf" srcId="{BC3E1AF0-EC22-4863-9B7C-51FA4358D8B0}" destId="{512BD130-A2C1-408D-83C6-4786B90311A3}" srcOrd="0" destOrd="0" presId="urn:microsoft.com/office/officeart/2005/8/layout/hierarchy2"/>
    <dgm:cxn modelId="{66177334-5C1D-4C0F-88E1-520DB0717685}" type="presParOf" srcId="{BC3E1AF0-EC22-4863-9B7C-51FA4358D8B0}" destId="{24161569-6ECF-4871-B4B8-E9DB9BA214E3}" srcOrd="1" destOrd="0" presId="urn:microsoft.com/office/officeart/2005/8/layout/hierarchy2"/>
    <dgm:cxn modelId="{196A2440-86FC-4D60-8A25-B8FBBD641AEA}" type="presParOf" srcId="{24161569-6ECF-4871-B4B8-E9DB9BA214E3}" destId="{A7282B46-9078-4ED0-9275-203FE00B362F}" srcOrd="0" destOrd="0" presId="urn:microsoft.com/office/officeart/2005/8/layout/hierarchy2"/>
    <dgm:cxn modelId="{95CE898A-9097-4736-ACEA-714580BF1E4F}" type="presParOf" srcId="{A7282B46-9078-4ED0-9275-203FE00B362F}" destId="{18C9FD91-80E3-464D-8AA5-279FFBDD1261}" srcOrd="0" destOrd="0" presId="urn:microsoft.com/office/officeart/2005/8/layout/hierarchy2"/>
    <dgm:cxn modelId="{303C6AA4-BF2B-42E4-990D-CAA3EF07743B}" type="presParOf" srcId="{24161569-6ECF-4871-B4B8-E9DB9BA214E3}" destId="{C13055ED-6560-446E-A038-596AF2422A73}" srcOrd="1" destOrd="0" presId="urn:microsoft.com/office/officeart/2005/8/layout/hierarchy2"/>
    <dgm:cxn modelId="{C12F4880-F181-4A3B-AF31-5DED2DD011D7}" type="presParOf" srcId="{C13055ED-6560-446E-A038-596AF2422A73}" destId="{A6BC162B-691F-45C9-AF59-71A3A9C03B0C}" srcOrd="0" destOrd="0" presId="urn:microsoft.com/office/officeart/2005/8/layout/hierarchy2"/>
    <dgm:cxn modelId="{661C7A91-4767-4304-A5BA-F01A7AB8E30C}" type="presParOf" srcId="{C13055ED-6560-446E-A038-596AF2422A73}" destId="{69A30E34-0E6F-4D89-87E3-22EAAC75E2D7}" srcOrd="1" destOrd="0" presId="urn:microsoft.com/office/officeart/2005/8/layout/hierarchy2"/>
    <dgm:cxn modelId="{CC2CBBB0-5219-4BC5-99C0-DF9EE608F9B1}" type="presParOf" srcId="{24161569-6ECF-4871-B4B8-E9DB9BA214E3}" destId="{6B33B913-8086-46F0-818C-855F72D39BB8}" srcOrd="2" destOrd="0" presId="urn:microsoft.com/office/officeart/2005/8/layout/hierarchy2"/>
    <dgm:cxn modelId="{525EE236-DA5A-483E-B872-8FAE73EBE202}" type="presParOf" srcId="{6B33B913-8086-46F0-818C-855F72D39BB8}" destId="{EC6D9C26-8F66-4346-82BF-1CABCA3ADB97}" srcOrd="0" destOrd="0" presId="urn:microsoft.com/office/officeart/2005/8/layout/hierarchy2"/>
    <dgm:cxn modelId="{1C4D5EDA-5CEF-4EE2-8055-6E0BAFF8EC05}" type="presParOf" srcId="{24161569-6ECF-4871-B4B8-E9DB9BA214E3}" destId="{27F1E9D6-962B-4CD3-ADC0-489E1CFD252C}" srcOrd="3" destOrd="0" presId="urn:microsoft.com/office/officeart/2005/8/layout/hierarchy2"/>
    <dgm:cxn modelId="{6482D523-8ADC-4BA4-B238-890E034AE5B8}" type="presParOf" srcId="{27F1E9D6-962B-4CD3-ADC0-489E1CFD252C}" destId="{6BBD0710-1EC1-4C35-8FBA-F43AAFCAC6A4}" srcOrd="0" destOrd="0" presId="urn:microsoft.com/office/officeart/2005/8/layout/hierarchy2"/>
    <dgm:cxn modelId="{BB1BB3B1-A448-401C-B933-2F3F473C9467}" type="presParOf" srcId="{27F1E9D6-962B-4CD3-ADC0-489E1CFD252C}" destId="{52200408-8D13-4FA8-91E9-5A647ECDB34E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8D541-DEC2-4C9C-8CD0-8777919A9D8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E4C278A-D15B-4942-88A4-671AD770F729}">
      <dgm:prSet phldrT="[文字]"/>
      <dgm:spPr/>
      <dgm:t>
        <a:bodyPr/>
        <a:lstStyle/>
        <a:p>
          <a:r>
            <a:rPr lang="en-US" dirty="0" smtClean="0"/>
            <a:t>1.</a:t>
          </a:r>
          <a:r>
            <a:rPr lang="zh-TW" dirty="0" smtClean="0"/>
            <a:t>執業會計師。</a:t>
          </a:r>
          <a:endParaRPr lang="zh-TW" altLang="en-US" dirty="0"/>
        </a:p>
      </dgm:t>
    </dgm:pt>
    <dgm:pt modelId="{6F41C6C9-7D4E-4C27-AB12-F4D20A0F1771}" type="parTrans" cxnId="{C8E63FD0-5467-4796-806B-C5E009A482B9}">
      <dgm:prSet/>
      <dgm:spPr/>
      <dgm:t>
        <a:bodyPr/>
        <a:lstStyle/>
        <a:p>
          <a:endParaRPr lang="zh-TW" altLang="en-US"/>
        </a:p>
      </dgm:t>
    </dgm:pt>
    <dgm:pt modelId="{624D7FF2-90D2-4854-927D-C54051A30C87}" type="sibTrans" cxnId="{C8E63FD0-5467-4796-806B-C5E009A482B9}">
      <dgm:prSet/>
      <dgm:spPr/>
      <dgm:t>
        <a:bodyPr/>
        <a:lstStyle/>
        <a:p>
          <a:endParaRPr lang="zh-TW" altLang="en-US"/>
        </a:p>
      </dgm:t>
    </dgm:pt>
    <dgm:pt modelId="{9EFCAA14-6F83-4160-B3D3-B363D2FA70D4}">
      <dgm:prSet phldrT="[文字]"/>
      <dgm:spPr/>
      <dgm:t>
        <a:bodyPr/>
        <a:lstStyle/>
        <a:p>
          <a:r>
            <a:rPr lang="en-US" dirty="0" smtClean="0"/>
            <a:t>2.</a:t>
          </a:r>
          <a:r>
            <a:rPr lang="zh-TW" dirty="0" smtClean="0"/>
            <a:t>證券分析師、內部稽核師。</a:t>
          </a:r>
          <a:endParaRPr lang="zh-TW" altLang="en-US" dirty="0"/>
        </a:p>
      </dgm:t>
    </dgm:pt>
    <dgm:pt modelId="{74E6993F-D31C-4112-B1C7-5B23A9B8B183}" type="parTrans" cxnId="{EFD64DC3-F902-4D62-AAAB-CA37860ED581}">
      <dgm:prSet/>
      <dgm:spPr/>
      <dgm:t>
        <a:bodyPr/>
        <a:lstStyle/>
        <a:p>
          <a:endParaRPr lang="zh-TW" altLang="en-US"/>
        </a:p>
      </dgm:t>
    </dgm:pt>
    <dgm:pt modelId="{061F5EF9-DC7E-4BB0-961B-5DE74E5A34CF}" type="sibTrans" cxnId="{EFD64DC3-F902-4D62-AAAB-CA37860ED581}">
      <dgm:prSet/>
      <dgm:spPr/>
      <dgm:t>
        <a:bodyPr/>
        <a:lstStyle/>
        <a:p>
          <a:endParaRPr lang="zh-TW" altLang="en-US"/>
        </a:p>
      </dgm:t>
    </dgm:pt>
    <dgm:pt modelId="{951E9B34-A8F6-40C3-BD23-AF31E78FCFAF}">
      <dgm:prSet phldrT="[文字]"/>
      <dgm:spPr/>
      <dgm:t>
        <a:bodyPr/>
        <a:lstStyle/>
        <a:p>
          <a:r>
            <a:rPr lang="en-US" dirty="0" smtClean="0"/>
            <a:t>3.</a:t>
          </a:r>
          <a:r>
            <a:rPr lang="zh-TW" dirty="0" smtClean="0"/>
            <a:t>取得記帳士證照。</a:t>
          </a:r>
          <a:endParaRPr lang="zh-TW" altLang="en-US" dirty="0"/>
        </a:p>
      </dgm:t>
    </dgm:pt>
    <dgm:pt modelId="{9A033104-D306-4E6A-830D-B7ECD5889F49}" type="parTrans" cxnId="{EA1C8220-2326-491D-A8BA-13B21230EA04}">
      <dgm:prSet/>
      <dgm:spPr/>
      <dgm:t>
        <a:bodyPr/>
        <a:lstStyle/>
        <a:p>
          <a:endParaRPr lang="zh-TW" altLang="en-US"/>
        </a:p>
      </dgm:t>
    </dgm:pt>
    <dgm:pt modelId="{E8E9E7F6-9DEF-4229-867B-51FACD6C43A1}" type="sibTrans" cxnId="{EA1C8220-2326-491D-A8BA-13B21230EA04}">
      <dgm:prSet/>
      <dgm:spPr/>
      <dgm:t>
        <a:bodyPr/>
        <a:lstStyle/>
        <a:p>
          <a:endParaRPr lang="zh-TW" altLang="en-US"/>
        </a:p>
      </dgm:t>
    </dgm:pt>
    <dgm:pt modelId="{EA7C3D72-C1A5-4DCA-ACC0-0F6BFE254DB7}" type="pres">
      <dgm:prSet presAssocID="{BFB8D541-DEC2-4C9C-8CD0-8777919A9D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F016329-DA24-4271-9AAF-13A432128BCC}" type="pres">
      <dgm:prSet presAssocID="{3E4C278A-D15B-4942-88A4-671AD770F729}" presName="parentLin" presStyleCnt="0"/>
      <dgm:spPr/>
    </dgm:pt>
    <dgm:pt modelId="{AD7BEEE3-24E1-4CBE-A64B-662112A36142}" type="pres">
      <dgm:prSet presAssocID="{3E4C278A-D15B-4942-88A4-671AD770F729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DB2435E1-767B-4C4F-BC61-87D5251254F8}" type="pres">
      <dgm:prSet presAssocID="{3E4C278A-D15B-4942-88A4-671AD770F72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A55517-3D63-4556-A093-88E9D3A9D375}" type="pres">
      <dgm:prSet presAssocID="{3E4C278A-D15B-4942-88A4-671AD770F729}" presName="negativeSpace" presStyleCnt="0"/>
      <dgm:spPr/>
    </dgm:pt>
    <dgm:pt modelId="{DC772D0C-5E71-450D-974A-83A38DD00BDA}" type="pres">
      <dgm:prSet presAssocID="{3E4C278A-D15B-4942-88A4-671AD770F729}" presName="childText" presStyleLbl="conFgAcc1" presStyleIdx="0" presStyleCnt="3">
        <dgm:presLayoutVars>
          <dgm:bulletEnabled val="1"/>
        </dgm:presLayoutVars>
      </dgm:prSet>
      <dgm:spPr/>
    </dgm:pt>
    <dgm:pt modelId="{6C1B3C7B-25A3-4684-8E69-3668C313EA54}" type="pres">
      <dgm:prSet presAssocID="{624D7FF2-90D2-4854-927D-C54051A30C87}" presName="spaceBetweenRectangles" presStyleCnt="0"/>
      <dgm:spPr/>
    </dgm:pt>
    <dgm:pt modelId="{3D3A0463-A1CB-4E66-911D-E392B1EAB131}" type="pres">
      <dgm:prSet presAssocID="{9EFCAA14-6F83-4160-B3D3-B363D2FA70D4}" presName="parentLin" presStyleCnt="0"/>
      <dgm:spPr/>
    </dgm:pt>
    <dgm:pt modelId="{470C3082-802B-4743-899C-1F77231AB825}" type="pres">
      <dgm:prSet presAssocID="{9EFCAA14-6F83-4160-B3D3-B363D2FA70D4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7DF82325-1FB8-4E8F-9976-9507A4DA0311}" type="pres">
      <dgm:prSet presAssocID="{9EFCAA14-6F83-4160-B3D3-B363D2FA70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B22C14-B41B-4CDF-B529-70C60793E139}" type="pres">
      <dgm:prSet presAssocID="{9EFCAA14-6F83-4160-B3D3-B363D2FA70D4}" presName="negativeSpace" presStyleCnt="0"/>
      <dgm:spPr/>
    </dgm:pt>
    <dgm:pt modelId="{BEBEB513-2071-4C08-87B6-8AA17E66AC91}" type="pres">
      <dgm:prSet presAssocID="{9EFCAA14-6F83-4160-B3D3-B363D2FA70D4}" presName="childText" presStyleLbl="conFgAcc1" presStyleIdx="1" presStyleCnt="3">
        <dgm:presLayoutVars>
          <dgm:bulletEnabled val="1"/>
        </dgm:presLayoutVars>
      </dgm:prSet>
      <dgm:spPr/>
    </dgm:pt>
    <dgm:pt modelId="{64A1CA61-3B7A-4736-A09D-3A4715557B01}" type="pres">
      <dgm:prSet presAssocID="{061F5EF9-DC7E-4BB0-961B-5DE74E5A34CF}" presName="spaceBetweenRectangles" presStyleCnt="0"/>
      <dgm:spPr/>
    </dgm:pt>
    <dgm:pt modelId="{69B32582-33E1-49D1-855A-A7145B1421C5}" type="pres">
      <dgm:prSet presAssocID="{951E9B34-A8F6-40C3-BD23-AF31E78FCFAF}" presName="parentLin" presStyleCnt="0"/>
      <dgm:spPr/>
    </dgm:pt>
    <dgm:pt modelId="{06F0F0F2-A550-48D5-B24C-71DB70F18345}" type="pres">
      <dgm:prSet presAssocID="{951E9B34-A8F6-40C3-BD23-AF31E78FCFAF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8E518D08-66B7-4FC8-B5F6-4D01E3D455AB}" type="pres">
      <dgm:prSet presAssocID="{951E9B34-A8F6-40C3-BD23-AF31E78FCFA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C704011-30CC-45E8-9DA5-074121A90D7D}" type="pres">
      <dgm:prSet presAssocID="{951E9B34-A8F6-40C3-BD23-AF31E78FCFAF}" presName="negativeSpace" presStyleCnt="0"/>
      <dgm:spPr/>
    </dgm:pt>
    <dgm:pt modelId="{EFC5EFFA-31F9-4378-AD75-FC3628404933}" type="pres">
      <dgm:prSet presAssocID="{951E9B34-A8F6-40C3-BD23-AF31E78FCFA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A1C8220-2326-491D-A8BA-13B21230EA04}" srcId="{BFB8D541-DEC2-4C9C-8CD0-8777919A9D82}" destId="{951E9B34-A8F6-40C3-BD23-AF31E78FCFAF}" srcOrd="2" destOrd="0" parTransId="{9A033104-D306-4E6A-830D-B7ECD5889F49}" sibTransId="{E8E9E7F6-9DEF-4229-867B-51FACD6C43A1}"/>
    <dgm:cxn modelId="{C8E63FD0-5467-4796-806B-C5E009A482B9}" srcId="{BFB8D541-DEC2-4C9C-8CD0-8777919A9D82}" destId="{3E4C278A-D15B-4942-88A4-671AD770F729}" srcOrd="0" destOrd="0" parTransId="{6F41C6C9-7D4E-4C27-AB12-F4D20A0F1771}" sibTransId="{624D7FF2-90D2-4854-927D-C54051A30C87}"/>
    <dgm:cxn modelId="{05766D9C-FD28-4E07-ABE3-BD852E1104DC}" type="presOf" srcId="{951E9B34-A8F6-40C3-BD23-AF31E78FCFAF}" destId="{06F0F0F2-A550-48D5-B24C-71DB70F18345}" srcOrd="0" destOrd="0" presId="urn:microsoft.com/office/officeart/2005/8/layout/list1"/>
    <dgm:cxn modelId="{7FA0A0AE-327D-4ABA-9787-635C3E87E25B}" type="presOf" srcId="{9EFCAA14-6F83-4160-B3D3-B363D2FA70D4}" destId="{470C3082-802B-4743-899C-1F77231AB825}" srcOrd="0" destOrd="0" presId="urn:microsoft.com/office/officeart/2005/8/layout/list1"/>
    <dgm:cxn modelId="{AEE88FDC-FCA6-4F5D-BE34-C97155A549EB}" type="presOf" srcId="{3E4C278A-D15B-4942-88A4-671AD770F729}" destId="{DB2435E1-767B-4C4F-BC61-87D5251254F8}" srcOrd="1" destOrd="0" presId="urn:microsoft.com/office/officeart/2005/8/layout/list1"/>
    <dgm:cxn modelId="{A5DDD354-D776-4739-9A97-8FB5E7FB07E1}" type="presOf" srcId="{BFB8D541-DEC2-4C9C-8CD0-8777919A9D82}" destId="{EA7C3D72-C1A5-4DCA-ACC0-0F6BFE254DB7}" srcOrd="0" destOrd="0" presId="urn:microsoft.com/office/officeart/2005/8/layout/list1"/>
    <dgm:cxn modelId="{B17A974C-76B0-4F16-AAFB-E159939DEA6D}" type="presOf" srcId="{9EFCAA14-6F83-4160-B3D3-B363D2FA70D4}" destId="{7DF82325-1FB8-4E8F-9976-9507A4DA0311}" srcOrd="1" destOrd="0" presId="urn:microsoft.com/office/officeart/2005/8/layout/list1"/>
    <dgm:cxn modelId="{63EF0F44-9B6A-47DB-BB77-28A442A93E13}" type="presOf" srcId="{3E4C278A-D15B-4942-88A4-671AD770F729}" destId="{AD7BEEE3-24E1-4CBE-A64B-662112A36142}" srcOrd="0" destOrd="0" presId="urn:microsoft.com/office/officeart/2005/8/layout/list1"/>
    <dgm:cxn modelId="{EFD64DC3-F902-4D62-AAAB-CA37860ED581}" srcId="{BFB8D541-DEC2-4C9C-8CD0-8777919A9D82}" destId="{9EFCAA14-6F83-4160-B3D3-B363D2FA70D4}" srcOrd="1" destOrd="0" parTransId="{74E6993F-D31C-4112-B1C7-5B23A9B8B183}" sibTransId="{061F5EF9-DC7E-4BB0-961B-5DE74E5A34CF}"/>
    <dgm:cxn modelId="{A241B765-7EB0-426A-BFCC-9A55F544A661}" type="presOf" srcId="{951E9B34-A8F6-40C3-BD23-AF31E78FCFAF}" destId="{8E518D08-66B7-4FC8-B5F6-4D01E3D455AB}" srcOrd="1" destOrd="0" presId="urn:microsoft.com/office/officeart/2005/8/layout/list1"/>
    <dgm:cxn modelId="{F65C1D2A-DBA9-4897-A691-FE4ED732879B}" type="presParOf" srcId="{EA7C3D72-C1A5-4DCA-ACC0-0F6BFE254DB7}" destId="{4F016329-DA24-4271-9AAF-13A432128BCC}" srcOrd="0" destOrd="0" presId="urn:microsoft.com/office/officeart/2005/8/layout/list1"/>
    <dgm:cxn modelId="{F5E10731-BDA1-47F5-A7A1-8D9B70251DCF}" type="presParOf" srcId="{4F016329-DA24-4271-9AAF-13A432128BCC}" destId="{AD7BEEE3-24E1-4CBE-A64B-662112A36142}" srcOrd="0" destOrd="0" presId="urn:microsoft.com/office/officeart/2005/8/layout/list1"/>
    <dgm:cxn modelId="{D84C384F-F0B5-4473-B0C7-41747352150A}" type="presParOf" srcId="{4F016329-DA24-4271-9AAF-13A432128BCC}" destId="{DB2435E1-767B-4C4F-BC61-87D5251254F8}" srcOrd="1" destOrd="0" presId="urn:microsoft.com/office/officeart/2005/8/layout/list1"/>
    <dgm:cxn modelId="{3ACCF0CB-F5EB-42B7-ABF4-3A192EB04945}" type="presParOf" srcId="{EA7C3D72-C1A5-4DCA-ACC0-0F6BFE254DB7}" destId="{74A55517-3D63-4556-A093-88E9D3A9D375}" srcOrd="1" destOrd="0" presId="urn:microsoft.com/office/officeart/2005/8/layout/list1"/>
    <dgm:cxn modelId="{1CF1CCA7-33A2-43A9-8693-9697DEF90E67}" type="presParOf" srcId="{EA7C3D72-C1A5-4DCA-ACC0-0F6BFE254DB7}" destId="{DC772D0C-5E71-450D-974A-83A38DD00BDA}" srcOrd="2" destOrd="0" presId="urn:microsoft.com/office/officeart/2005/8/layout/list1"/>
    <dgm:cxn modelId="{98AE4F5C-BCC5-430E-971F-F587F06F07DC}" type="presParOf" srcId="{EA7C3D72-C1A5-4DCA-ACC0-0F6BFE254DB7}" destId="{6C1B3C7B-25A3-4684-8E69-3668C313EA54}" srcOrd="3" destOrd="0" presId="urn:microsoft.com/office/officeart/2005/8/layout/list1"/>
    <dgm:cxn modelId="{D6A9E5D5-A0B7-41C8-9202-23A4F2C2EBCB}" type="presParOf" srcId="{EA7C3D72-C1A5-4DCA-ACC0-0F6BFE254DB7}" destId="{3D3A0463-A1CB-4E66-911D-E392B1EAB131}" srcOrd="4" destOrd="0" presId="urn:microsoft.com/office/officeart/2005/8/layout/list1"/>
    <dgm:cxn modelId="{9806BF28-5A6E-4C05-BEF9-849F12FF360E}" type="presParOf" srcId="{3D3A0463-A1CB-4E66-911D-E392B1EAB131}" destId="{470C3082-802B-4743-899C-1F77231AB825}" srcOrd="0" destOrd="0" presId="urn:microsoft.com/office/officeart/2005/8/layout/list1"/>
    <dgm:cxn modelId="{7DCD9408-0E7E-4B2A-8B9D-62D3BFFA5A3E}" type="presParOf" srcId="{3D3A0463-A1CB-4E66-911D-E392B1EAB131}" destId="{7DF82325-1FB8-4E8F-9976-9507A4DA0311}" srcOrd="1" destOrd="0" presId="urn:microsoft.com/office/officeart/2005/8/layout/list1"/>
    <dgm:cxn modelId="{25ED57E6-6BD3-4607-B0AD-0FB55E4ED1A7}" type="presParOf" srcId="{EA7C3D72-C1A5-4DCA-ACC0-0F6BFE254DB7}" destId="{EEB22C14-B41B-4CDF-B529-70C60793E139}" srcOrd="5" destOrd="0" presId="urn:microsoft.com/office/officeart/2005/8/layout/list1"/>
    <dgm:cxn modelId="{619FA194-A9AE-4B7D-AEF6-42BE267DE839}" type="presParOf" srcId="{EA7C3D72-C1A5-4DCA-ACC0-0F6BFE254DB7}" destId="{BEBEB513-2071-4C08-87B6-8AA17E66AC91}" srcOrd="6" destOrd="0" presId="urn:microsoft.com/office/officeart/2005/8/layout/list1"/>
    <dgm:cxn modelId="{D6F63248-2E34-42C8-BCA7-6364D9A82A7F}" type="presParOf" srcId="{EA7C3D72-C1A5-4DCA-ACC0-0F6BFE254DB7}" destId="{64A1CA61-3B7A-4736-A09D-3A4715557B01}" srcOrd="7" destOrd="0" presId="urn:microsoft.com/office/officeart/2005/8/layout/list1"/>
    <dgm:cxn modelId="{26CD4D14-2851-41B4-8F4C-4C974F9D1D19}" type="presParOf" srcId="{EA7C3D72-C1A5-4DCA-ACC0-0F6BFE254DB7}" destId="{69B32582-33E1-49D1-855A-A7145B1421C5}" srcOrd="8" destOrd="0" presId="urn:microsoft.com/office/officeart/2005/8/layout/list1"/>
    <dgm:cxn modelId="{8C7D918D-F954-4E59-A363-4E7CD7F63DF9}" type="presParOf" srcId="{69B32582-33E1-49D1-855A-A7145B1421C5}" destId="{06F0F0F2-A550-48D5-B24C-71DB70F18345}" srcOrd="0" destOrd="0" presId="urn:microsoft.com/office/officeart/2005/8/layout/list1"/>
    <dgm:cxn modelId="{B274012A-AB0D-4D84-8D02-1A0D3695F3DB}" type="presParOf" srcId="{69B32582-33E1-49D1-855A-A7145B1421C5}" destId="{8E518D08-66B7-4FC8-B5F6-4D01E3D455AB}" srcOrd="1" destOrd="0" presId="urn:microsoft.com/office/officeart/2005/8/layout/list1"/>
    <dgm:cxn modelId="{DB43334A-E5F4-4EAD-A15E-89291AD5E7E2}" type="presParOf" srcId="{EA7C3D72-C1A5-4DCA-ACC0-0F6BFE254DB7}" destId="{CC704011-30CC-45E8-9DA5-074121A90D7D}" srcOrd="9" destOrd="0" presId="urn:microsoft.com/office/officeart/2005/8/layout/list1"/>
    <dgm:cxn modelId="{EAF2A466-1846-4F2B-8E4F-A1994B3E0CF8}" type="presParOf" srcId="{EA7C3D72-C1A5-4DCA-ACC0-0F6BFE254DB7}" destId="{EFC5EFFA-31F9-4378-AD75-FC3628404933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B8D541-DEC2-4C9C-8CD0-8777919A9D8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ADFAC46-8870-45C8-BE05-A68D7386DBD7}">
      <dgm:prSet phldrT="[文字]"/>
      <dgm:spPr/>
      <dgm:t>
        <a:bodyPr/>
        <a:lstStyle/>
        <a:p>
          <a:r>
            <a:rPr lang="en-US" dirty="0" smtClean="0"/>
            <a:t>5.</a:t>
          </a:r>
          <a:r>
            <a:rPr lang="zh-TW" dirty="0" smtClean="0"/>
            <a:t>民營企業之會計人員、稽核人員。</a:t>
          </a:r>
        </a:p>
      </dgm:t>
    </dgm:pt>
    <dgm:pt modelId="{FD49CCCA-BDD7-42B4-9637-4DBB5F3A26D9}" type="parTrans" cxnId="{EF3C7F00-A034-41EC-A7E6-89A4F4FF6910}">
      <dgm:prSet/>
      <dgm:spPr/>
      <dgm:t>
        <a:bodyPr/>
        <a:lstStyle/>
        <a:p>
          <a:endParaRPr lang="zh-TW" altLang="en-US"/>
        </a:p>
      </dgm:t>
    </dgm:pt>
    <dgm:pt modelId="{45ABE1DB-D45C-4FCB-B822-43F872062408}" type="sibTrans" cxnId="{EF3C7F00-A034-41EC-A7E6-89A4F4FF6910}">
      <dgm:prSet/>
      <dgm:spPr/>
      <dgm:t>
        <a:bodyPr/>
        <a:lstStyle/>
        <a:p>
          <a:endParaRPr lang="zh-TW" altLang="en-US"/>
        </a:p>
      </dgm:t>
    </dgm:pt>
    <dgm:pt modelId="{3E4C278A-D15B-4942-88A4-671AD770F729}">
      <dgm:prSet phldrT="[文字]"/>
      <dgm:spPr/>
      <dgm:t>
        <a:bodyPr/>
        <a:lstStyle/>
        <a:p>
          <a:r>
            <a:rPr lang="en-US" dirty="0" smtClean="0"/>
            <a:t>4.</a:t>
          </a:r>
          <a:r>
            <a:rPr lang="zh-TW" dirty="0" smtClean="0"/>
            <a:t>高普考會計、審計、稅務公務人員。</a:t>
          </a:r>
          <a:endParaRPr lang="zh-TW" altLang="en-US" dirty="0"/>
        </a:p>
      </dgm:t>
    </dgm:pt>
    <dgm:pt modelId="{624D7FF2-90D2-4854-927D-C54051A30C87}" type="sibTrans" cxnId="{C8E63FD0-5467-4796-806B-C5E009A482B9}">
      <dgm:prSet/>
      <dgm:spPr/>
      <dgm:t>
        <a:bodyPr/>
        <a:lstStyle/>
        <a:p>
          <a:endParaRPr lang="zh-TW" altLang="en-US"/>
        </a:p>
      </dgm:t>
    </dgm:pt>
    <dgm:pt modelId="{6F41C6C9-7D4E-4C27-AB12-F4D20A0F1771}" type="parTrans" cxnId="{C8E63FD0-5467-4796-806B-C5E009A482B9}">
      <dgm:prSet/>
      <dgm:spPr/>
      <dgm:t>
        <a:bodyPr/>
        <a:lstStyle/>
        <a:p>
          <a:endParaRPr lang="zh-TW" altLang="en-US"/>
        </a:p>
      </dgm:t>
    </dgm:pt>
    <dgm:pt modelId="{EBBF5478-2E8F-485D-BC06-637FDD9948BE}">
      <dgm:prSet/>
      <dgm:spPr/>
      <dgm:t>
        <a:bodyPr/>
        <a:lstStyle/>
        <a:p>
          <a:r>
            <a:rPr lang="en-US" dirty="0" smtClean="0"/>
            <a:t>6.</a:t>
          </a:r>
          <a:r>
            <a:rPr lang="zh-TW" dirty="0" smtClean="0"/>
            <a:t>會計師事務所之查帳人員、</a:t>
          </a:r>
          <a:endParaRPr lang="en-US" altLang="zh-TW" dirty="0" smtClean="0"/>
        </a:p>
        <a:p>
          <a:r>
            <a:rPr lang="zh-TW" dirty="0" smtClean="0"/>
            <a:t>管理諮詢人員及稅務處理人員。</a:t>
          </a:r>
          <a:endParaRPr lang="zh-TW" altLang="en-US" dirty="0"/>
        </a:p>
      </dgm:t>
    </dgm:pt>
    <dgm:pt modelId="{59C4B846-8EC7-4F32-BC0F-5A0739E44688}" type="parTrans" cxnId="{E934C5FE-6AE8-434A-8337-4AC3DE6FEF08}">
      <dgm:prSet/>
      <dgm:spPr/>
      <dgm:t>
        <a:bodyPr/>
        <a:lstStyle/>
        <a:p>
          <a:endParaRPr lang="zh-TW" altLang="en-US"/>
        </a:p>
      </dgm:t>
    </dgm:pt>
    <dgm:pt modelId="{562B7236-8AA3-4656-9087-3D524772AB76}" type="sibTrans" cxnId="{E934C5FE-6AE8-434A-8337-4AC3DE6FEF08}">
      <dgm:prSet/>
      <dgm:spPr/>
      <dgm:t>
        <a:bodyPr/>
        <a:lstStyle/>
        <a:p>
          <a:endParaRPr lang="zh-TW" altLang="en-US"/>
        </a:p>
      </dgm:t>
    </dgm:pt>
    <dgm:pt modelId="{EA7C3D72-C1A5-4DCA-ACC0-0F6BFE254DB7}" type="pres">
      <dgm:prSet presAssocID="{BFB8D541-DEC2-4C9C-8CD0-8777919A9D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F016329-DA24-4271-9AAF-13A432128BCC}" type="pres">
      <dgm:prSet presAssocID="{3E4C278A-D15B-4942-88A4-671AD770F729}" presName="parentLin" presStyleCnt="0"/>
      <dgm:spPr/>
    </dgm:pt>
    <dgm:pt modelId="{AD7BEEE3-24E1-4CBE-A64B-662112A36142}" type="pres">
      <dgm:prSet presAssocID="{3E4C278A-D15B-4942-88A4-671AD770F729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DB2435E1-767B-4C4F-BC61-87D5251254F8}" type="pres">
      <dgm:prSet presAssocID="{3E4C278A-D15B-4942-88A4-671AD770F729}" presName="parentText" presStyleLbl="node1" presStyleIdx="0" presStyleCnt="3" custScaleX="103704" custScaleY="18503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A55517-3D63-4556-A093-88E9D3A9D375}" type="pres">
      <dgm:prSet presAssocID="{3E4C278A-D15B-4942-88A4-671AD770F729}" presName="negativeSpace" presStyleCnt="0"/>
      <dgm:spPr/>
    </dgm:pt>
    <dgm:pt modelId="{DC772D0C-5E71-450D-974A-83A38DD00BDA}" type="pres">
      <dgm:prSet presAssocID="{3E4C278A-D15B-4942-88A4-671AD770F729}" presName="childText" presStyleLbl="conFgAcc1" presStyleIdx="0" presStyleCnt="3">
        <dgm:presLayoutVars>
          <dgm:bulletEnabled val="1"/>
        </dgm:presLayoutVars>
      </dgm:prSet>
      <dgm:spPr/>
    </dgm:pt>
    <dgm:pt modelId="{6C1B3C7B-25A3-4684-8E69-3668C313EA54}" type="pres">
      <dgm:prSet presAssocID="{624D7FF2-90D2-4854-927D-C54051A30C87}" presName="spaceBetweenRectangles" presStyleCnt="0"/>
      <dgm:spPr/>
    </dgm:pt>
    <dgm:pt modelId="{7E5FB42C-60B2-4517-9D7E-A802A8CEC0D2}" type="pres">
      <dgm:prSet presAssocID="{AADFAC46-8870-45C8-BE05-A68D7386DBD7}" presName="parentLin" presStyleCnt="0"/>
      <dgm:spPr/>
    </dgm:pt>
    <dgm:pt modelId="{DF5D893C-C041-4083-AA9F-9EC8F56AF769}" type="pres">
      <dgm:prSet presAssocID="{AADFAC46-8870-45C8-BE05-A68D7386DBD7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5FAE56F4-6F41-4831-BAB8-F2CD83491313}" type="pres">
      <dgm:prSet presAssocID="{AADFAC46-8870-45C8-BE05-A68D7386DBD7}" presName="parentText" presStyleLbl="node1" presStyleIdx="1" presStyleCnt="3" custScaleX="104233" custScaleY="18500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1A2FE5-D3D1-4A9A-A782-B7C71B5DD862}" type="pres">
      <dgm:prSet presAssocID="{AADFAC46-8870-45C8-BE05-A68D7386DBD7}" presName="negativeSpace" presStyleCnt="0"/>
      <dgm:spPr/>
    </dgm:pt>
    <dgm:pt modelId="{61805A29-17CB-4606-8F3F-20E682CC8DEA}" type="pres">
      <dgm:prSet presAssocID="{AADFAC46-8870-45C8-BE05-A68D7386DBD7}" presName="childText" presStyleLbl="conFgAcc1" presStyleIdx="1" presStyleCnt="3">
        <dgm:presLayoutVars>
          <dgm:bulletEnabled val="1"/>
        </dgm:presLayoutVars>
      </dgm:prSet>
      <dgm:spPr/>
    </dgm:pt>
    <dgm:pt modelId="{0C7D7B04-2CE2-4E5A-BE6C-B9E7C0366101}" type="pres">
      <dgm:prSet presAssocID="{45ABE1DB-D45C-4FCB-B822-43F872062408}" presName="spaceBetweenRectangles" presStyleCnt="0"/>
      <dgm:spPr/>
    </dgm:pt>
    <dgm:pt modelId="{260DE20D-4688-40D0-8DA1-3307385B281E}" type="pres">
      <dgm:prSet presAssocID="{EBBF5478-2E8F-485D-BC06-637FDD9948BE}" presName="parentLin" presStyleCnt="0"/>
      <dgm:spPr/>
    </dgm:pt>
    <dgm:pt modelId="{DD54B4EC-B2AE-4225-AD0F-B3BCC1977CAB}" type="pres">
      <dgm:prSet presAssocID="{EBBF5478-2E8F-485D-BC06-637FDD9948BE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AD7BBED0-D07B-4FCF-A7F0-DA86470EFD88}" type="pres">
      <dgm:prSet presAssocID="{EBBF5478-2E8F-485D-BC06-637FDD9948BE}" presName="parentText" presStyleLbl="node1" presStyleIdx="2" presStyleCnt="3" custScaleX="104233" custScaleY="16723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CD1A9A9-4B39-40CE-A3BE-790F3D1CB901}" type="pres">
      <dgm:prSet presAssocID="{EBBF5478-2E8F-485D-BC06-637FDD9948BE}" presName="negativeSpace" presStyleCnt="0"/>
      <dgm:spPr/>
    </dgm:pt>
    <dgm:pt modelId="{E50D6334-0C80-408F-8643-29B15223215E}" type="pres">
      <dgm:prSet presAssocID="{EBBF5478-2E8F-485D-BC06-637FDD9948B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34C5FE-6AE8-434A-8337-4AC3DE6FEF08}" srcId="{BFB8D541-DEC2-4C9C-8CD0-8777919A9D82}" destId="{EBBF5478-2E8F-485D-BC06-637FDD9948BE}" srcOrd="2" destOrd="0" parTransId="{59C4B846-8EC7-4F32-BC0F-5A0739E44688}" sibTransId="{562B7236-8AA3-4656-9087-3D524772AB76}"/>
    <dgm:cxn modelId="{423E3F71-7D10-43B8-ABE4-E287D846F388}" type="presOf" srcId="{3E4C278A-D15B-4942-88A4-671AD770F729}" destId="{AD7BEEE3-24E1-4CBE-A64B-662112A36142}" srcOrd="0" destOrd="0" presId="urn:microsoft.com/office/officeart/2005/8/layout/list1"/>
    <dgm:cxn modelId="{F54512CA-2E56-4FCF-9B1C-750E1F269065}" type="presOf" srcId="{EBBF5478-2E8F-485D-BC06-637FDD9948BE}" destId="{AD7BBED0-D07B-4FCF-A7F0-DA86470EFD88}" srcOrd="1" destOrd="0" presId="urn:microsoft.com/office/officeart/2005/8/layout/list1"/>
    <dgm:cxn modelId="{2F7983F5-6015-40EC-B122-79DB422BC5DA}" type="presOf" srcId="{EBBF5478-2E8F-485D-BC06-637FDD9948BE}" destId="{DD54B4EC-B2AE-4225-AD0F-B3BCC1977CAB}" srcOrd="0" destOrd="0" presId="urn:microsoft.com/office/officeart/2005/8/layout/list1"/>
    <dgm:cxn modelId="{C8E63FD0-5467-4796-806B-C5E009A482B9}" srcId="{BFB8D541-DEC2-4C9C-8CD0-8777919A9D82}" destId="{3E4C278A-D15B-4942-88A4-671AD770F729}" srcOrd="0" destOrd="0" parTransId="{6F41C6C9-7D4E-4C27-AB12-F4D20A0F1771}" sibTransId="{624D7FF2-90D2-4854-927D-C54051A30C87}"/>
    <dgm:cxn modelId="{B0E28932-D929-4432-9CC7-3BD573681DFF}" type="presOf" srcId="{AADFAC46-8870-45C8-BE05-A68D7386DBD7}" destId="{5FAE56F4-6F41-4831-BAB8-F2CD83491313}" srcOrd="1" destOrd="0" presId="urn:microsoft.com/office/officeart/2005/8/layout/list1"/>
    <dgm:cxn modelId="{EF3C7F00-A034-41EC-A7E6-89A4F4FF6910}" srcId="{BFB8D541-DEC2-4C9C-8CD0-8777919A9D82}" destId="{AADFAC46-8870-45C8-BE05-A68D7386DBD7}" srcOrd="1" destOrd="0" parTransId="{FD49CCCA-BDD7-42B4-9637-4DBB5F3A26D9}" sibTransId="{45ABE1DB-D45C-4FCB-B822-43F872062408}"/>
    <dgm:cxn modelId="{0EB1328F-8406-4867-96D3-1E0BEDDA5CAB}" type="presOf" srcId="{3E4C278A-D15B-4942-88A4-671AD770F729}" destId="{DB2435E1-767B-4C4F-BC61-87D5251254F8}" srcOrd="1" destOrd="0" presId="urn:microsoft.com/office/officeart/2005/8/layout/list1"/>
    <dgm:cxn modelId="{6F1905B5-6439-4CAB-BCF5-EC1E91DB81E3}" type="presOf" srcId="{AADFAC46-8870-45C8-BE05-A68D7386DBD7}" destId="{DF5D893C-C041-4083-AA9F-9EC8F56AF769}" srcOrd="0" destOrd="0" presId="urn:microsoft.com/office/officeart/2005/8/layout/list1"/>
    <dgm:cxn modelId="{F3DC3C78-7249-4E12-8056-31B912E572FC}" type="presOf" srcId="{BFB8D541-DEC2-4C9C-8CD0-8777919A9D82}" destId="{EA7C3D72-C1A5-4DCA-ACC0-0F6BFE254DB7}" srcOrd="0" destOrd="0" presId="urn:microsoft.com/office/officeart/2005/8/layout/list1"/>
    <dgm:cxn modelId="{B0FEC267-198F-46E5-8F8F-8A8D1B71966C}" type="presParOf" srcId="{EA7C3D72-C1A5-4DCA-ACC0-0F6BFE254DB7}" destId="{4F016329-DA24-4271-9AAF-13A432128BCC}" srcOrd="0" destOrd="0" presId="urn:microsoft.com/office/officeart/2005/8/layout/list1"/>
    <dgm:cxn modelId="{735CC262-A0AC-40E8-8016-C5B7AE711507}" type="presParOf" srcId="{4F016329-DA24-4271-9AAF-13A432128BCC}" destId="{AD7BEEE3-24E1-4CBE-A64B-662112A36142}" srcOrd="0" destOrd="0" presId="urn:microsoft.com/office/officeart/2005/8/layout/list1"/>
    <dgm:cxn modelId="{B6EE8459-C49F-4544-A124-E977FFDE2BC8}" type="presParOf" srcId="{4F016329-DA24-4271-9AAF-13A432128BCC}" destId="{DB2435E1-767B-4C4F-BC61-87D5251254F8}" srcOrd="1" destOrd="0" presId="urn:microsoft.com/office/officeart/2005/8/layout/list1"/>
    <dgm:cxn modelId="{780A88D1-DCD3-4049-8AAA-9C9233CADC66}" type="presParOf" srcId="{EA7C3D72-C1A5-4DCA-ACC0-0F6BFE254DB7}" destId="{74A55517-3D63-4556-A093-88E9D3A9D375}" srcOrd="1" destOrd="0" presId="urn:microsoft.com/office/officeart/2005/8/layout/list1"/>
    <dgm:cxn modelId="{017B2353-DF9D-4A22-A3EC-0CF5CAAFB5FC}" type="presParOf" srcId="{EA7C3D72-C1A5-4DCA-ACC0-0F6BFE254DB7}" destId="{DC772D0C-5E71-450D-974A-83A38DD00BDA}" srcOrd="2" destOrd="0" presId="urn:microsoft.com/office/officeart/2005/8/layout/list1"/>
    <dgm:cxn modelId="{9E45EBA2-DEDF-4189-9B2C-AB261E30FC39}" type="presParOf" srcId="{EA7C3D72-C1A5-4DCA-ACC0-0F6BFE254DB7}" destId="{6C1B3C7B-25A3-4684-8E69-3668C313EA54}" srcOrd="3" destOrd="0" presId="urn:microsoft.com/office/officeart/2005/8/layout/list1"/>
    <dgm:cxn modelId="{2CD1A89A-9AB9-4941-84BE-F63C722232BA}" type="presParOf" srcId="{EA7C3D72-C1A5-4DCA-ACC0-0F6BFE254DB7}" destId="{7E5FB42C-60B2-4517-9D7E-A802A8CEC0D2}" srcOrd="4" destOrd="0" presId="urn:microsoft.com/office/officeart/2005/8/layout/list1"/>
    <dgm:cxn modelId="{68890590-4FC0-4443-9DE7-9B858DD79F82}" type="presParOf" srcId="{7E5FB42C-60B2-4517-9D7E-A802A8CEC0D2}" destId="{DF5D893C-C041-4083-AA9F-9EC8F56AF769}" srcOrd="0" destOrd="0" presId="urn:microsoft.com/office/officeart/2005/8/layout/list1"/>
    <dgm:cxn modelId="{60D26FD6-DD8C-40D0-88FA-86EC2981D2D5}" type="presParOf" srcId="{7E5FB42C-60B2-4517-9D7E-A802A8CEC0D2}" destId="{5FAE56F4-6F41-4831-BAB8-F2CD83491313}" srcOrd="1" destOrd="0" presId="urn:microsoft.com/office/officeart/2005/8/layout/list1"/>
    <dgm:cxn modelId="{DA6F9963-D2CB-4DDE-87C1-DFAD01D193F7}" type="presParOf" srcId="{EA7C3D72-C1A5-4DCA-ACC0-0F6BFE254DB7}" destId="{1C1A2FE5-D3D1-4A9A-A782-B7C71B5DD862}" srcOrd="5" destOrd="0" presId="urn:microsoft.com/office/officeart/2005/8/layout/list1"/>
    <dgm:cxn modelId="{2AE85F8F-5426-4D47-A44A-A4CE36BBB57A}" type="presParOf" srcId="{EA7C3D72-C1A5-4DCA-ACC0-0F6BFE254DB7}" destId="{61805A29-17CB-4606-8F3F-20E682CC8DEA}" srcOrd="6" destOrd="0" presId="urn:microsoft.com/office/officeart/2005/8/layout/list1"/>
    <dgm:cxn modelId="{2D427E15-F11E-4184-8F7B-DA889BEECEED}" type="presParOf" srcId="{EA7C3D72-C1A5-4DCA-ACC0-0F6BFE254DB7}" destId="{0C7D7B04-2CE2-4E5A-BE6C-B9E7C0366101}" srcOrd="7" destOrd="0" presId="urn:microsoft.com/office/officeart/2005/8/layout/list1"/>
    <dgm:cxn modelId="{5201CE38-3B3F-426A-B49B-44C365E690B0}" type="presParOf" srcId="{EA7C3D72-C1A5-4DCA-ACC0-0F6BFE254DB7}" destId="{260DE20D-4688-40D0-8DA1-3307385B281E}" srcOrd="8" destOrd="0" presId="urn:microsoft.com/office/officeart/2005/8/layout/list1"/>
    <dgm:cxn modelId="{ACA0B902-9931-4E98-B907-900E490C312E}" type="presParOf" srcId="{260DE20D-4688-40D0-8DA1-3307385B281E}" destId="{DD54B4EC-B2AE-4225-AD0F-B3BCC1977CAB}" srcOrd="0" destOrd="0" presId="urn:microsoft.com/office/officeart/2005/8/layout/list1"/>
    <dgm:cxn modelId="{C34B6806-3055-4C3A-859C-EA0BD6F2390F}" type="presParOf" srcId="{260DE20D-4688-40D0-8DA1-3307385B281E}" destId="{AD7BBED0-D07B-4FCF-A7F0-DA86470EFD88}" srcOrd="1" destOrd="0" presId="urn:microsoft.com/office/officeart/2005/8/layout/list1"/>
    <dgm:cxn modelId="{2E7E6EB9-60BE-41FA-AEC6-A1B2DF0EA119}" type="presParOf" srcId="{EA7C3D72-C1A5-4DCA-ACC0-0F6BFE254DB7}" destId="{6CD1A9A9-4B39-40CE-A3BE-790F3D1CB901}" srcOrd="9" destOrd="0" presId="urn:microsoft.com/office/officeart/2005/8/layout/list1"/>
    <dgm:cxn modelId="{9118DDA0-488D-4B73-B562-298C02916088}" type="presParOf" srcId="{EA7C3D72-C1A5-4DCA-ACC0-0F6BFE254DB7}" destId="{E50D6334-0C80-408F-8643-29B15223215E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4E59D2-E296-4E08-98BD-7CFEB27798D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CEB08D3-FC3A-495E-915D-FE9C412551D3}">
      <dgm:prSet phldrT="[文字]"/>
      <dgm:spPr/>
      <dgm:t>
        <a:bodyPr/>
        <a:lstStyle/>
        <a:p>
          <a:r>
            <a:rPr lang="en-US" dirty="0" smtClean="0"/>
            <a:t>9.</a:t>
          </a:r>
          <a:r>
            <a:rPr lang="zh-TW" smtClean="0"/>
            <a:t>非營利事業之會計人員。</a:t>
          </a:r>
          <a:endParaRPr lang="zh-TW" altLang="en-US"/>
        </a:p>
      </dgm:t>
    </dgm:pt>
    <dgm:pt modelId="{EC83602D-387D-43A9-BDE8-A1F6A9C886F4}" type="parTrans" cxnId="{B42F2092-08F2-410A-B55D-23F8BEF21925}">
      <dgm:prSet/>
      <dgm:spPr/>
      <dgm:t>
        <a:bodyPr/>
        <a:lstStyle/>
        <a:p>
          <a:endParaRPr lang="zh-TW" altLang="en-US"/>
        </a:p>
      </dgm:t>
    </dgm:pt>
    <dgm:pt modelId="{644A8C31-7A51-4904-B7BA-33B994B49CD4}" type="sibTrans" cxnId="{B42F2092-08F2-410A-B55D-23F8BEF21925}">
      <dgm:prSet/>
      <dgm:spPr/>
      <dgm:t>
        <a:bodyPr/>
        <a:lstStyle/>
        <a:p>
          <a:endParaRPr lang="zh-TW" altLang="en-US"/>
        </a:p>
      </dgm:t>
    </dgm:pt>
    <dgm:pt modelId="{17541F7F-82A5-4BE5-82EB-FB872C2F8BA4}">
      <dgm:prSet/>
      <dgm:spPr/>
      <dgm:t>
        <a:bodyPr/>
        <a:lstStyle/>
        <a:p>
          <a:r>
            <a:rPr lang="en-US" smtClean="0"/>
            <a:t>7.</a:t>
          </a:r>
          <a:r>
            <a:rPr lang="zh-TW" smtClean="0"/>
            <a:t>金融業之金融、理財人員。</a:t>
          </a:r>
          <a:endParaRPr lang="zh-TW" altLang="en-US"/>
        </a:p>
      </dgm:t>
    </dgm:pt>
    <dgm:pt modelId="{C2B1BD41-46EA-46F2-9C9A-1D80AE77F5AA}" type="parTrans" cxnId="{DBB1DFE1-A4D5-40B9-B9B9-CA57EAD6D397}">
      <dgm:prSet/>
      <dgm:spPr/>
      <dgm:t>
        <a:bodyPr/>
        <a:lstStyle/>
        <a:p>
          <a:endParaRPr lang="zh-TW" altLang="en-US"/>
        </a:p>
      </dgm:t>
    </dgm:pt>
    <dgm:pt modelId="{F2726BC2-8984-4308-906F-913B5A283196}" type="sibTrans" cxnId="{DBB1DFE1-A4D5-40B9-B9B9-CA57EAD6D397}">
      <dgm:prSet/>
      <dgm:spPr/>
      <dgm:t>
        <a:bodyPr/>
        <a:lstStyle/>
        <a:p>
          <a:endParaRPr lang="zh-TW" altLang="en-US"/>
        </a:p>
      </dgm:t>
    </dgm:pt>
    <dgm:pt modelId="{9004BB56-C5B8-4DFC-8FB4-998AC4D6AC60}">
      <dgm:prSet/>
      <dgm:spPr/>
      <dgm:t>
        <a:bodyPr/>
        <a:lstStyle/>
        <a:p>
          <a:r>
            <a:rPr lang="en-US" smtClean="0"/>
            <a:t>8.</a:t>
          </a:r>
          <a:r>
            <a:rPr lang="zh-TW" smtClean="0"/>
            <a:t>證券商或投資機構之分析人員。</a:t>
          </a:r>
          <a:endParaRPr lang="zh-TW"/>
        </a:p>
      </dgm:t>
    </dgm:pt>
    <dgm:pt modelId="{DE39B3E9-04CF-4FA3-AC29-BD9F02C59F79}" type="parTrans" cxnId="{0006D29C-EAAB-4E9E-BD08-B2AD955AAE48}">
      <dgm:prSet/>
      <dgm:spPr/>
      <dgm:t>
        <a:bodyPr/>
        <a:lstStyle/>
        <a:p>
          <a:endParaRPr lang="zh-TW" altLang="en-US"/>
        </a:p>
      </dgm:t>
    </dgm:pt>
    <dgm:pt modelId="{846742C0-DF27-4A9D-A8BE-3BA4B68E9123}" type="sibTrans" cxnId="{0006D29C-EAAB-4E9E-BD08-B2AD955AAE48}">
      <dgm:prSet/>
      <dgm:spPr/>
      <dgm:t>
        <a:bodyPr/>
        <a:lstStyle/>
        <a:p>
          <a:endParaRPr lang="zh-TW" altLang="en-US"/>
        </a:p>
      </dgm:t>
    </dgm:pt>
    <dgm:pt modelId="{B0E3D78E-F0F8-499B-BCA7-D866D654C2BC}" type="pres">
      <dgm:prSet presAssocID="{CC4E59D2-E296-4E08-98BD-7CFEB27798D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BDFF2F7-8732-49D5-A5A8-2AADB8637346}" type="pres">
      <dgm:prSet presAssocID="{17541F7F-82A5-4BE5-82EB-FB872C2F8BA4}" presName="parentLin" presStyleCnt="0"/>
      <dgm:spPr/>
    </dgm:pt>
    <dgm:pt modelId="{5536C367-C50D-496D-9AB6-179A055F082E}" type="pres">
      <dgm:prSet presAssocID="{17541F7F-82A5-4BE5-82EB-FB872C2F8BA4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43607E01-CD9D-4265-B6EE-2EF157234248}" type="pres">
      <dgm:prSet presAssocID="{17541F7F-82A5-4BE5-82EB-FB872C2F8BA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E51F8EF-4943-4059-931B-829B9B7DEA49}" type="pres">
      <dgm:prSet presAssocID="{17541F7F-82A5-4BE5-82EB-FB872C2F8BA4}" presName="negativeSpace" presStyleCnt="0"/>
      <dgm:spPr/>
    </dgm:pt>
    <dgm:pt modelId="{5F39A778-F8F6-44EE-AAC7-3D3648D47CF8}" type="pres">
      <dgm:prSet presAssocID="{17541F7F-82A5-4BE5-82EB-FB872C2F8BA4}" presName="childText" presStyleLbl="conFgAcc1" presStyleIdx="0" presStyleCnt="3">
        <dgm:presLayoutVars>
          <dgm:bulletEnabled val="1"/>
        </dgm:presLayoutVars>
      </dgm:prSet>
      <dgm:spPr/>
    </dgm:pt>
    <dgm:pt modelId="{E83EC1F4-B0ED-401E-9B4E-5A8E6165D6EB}" type="pres">
      <dgm:prSet presAssocID="{F2726BC2-8984-4308-906F-913B5A283196}" presName="spaceBetweenRectangles" presStyleCnt="0"/>
      <dgm:spPr/>
    </dgm:pt>
    <dgm:pt modelId="{C67F55C6-3D80-4C27-9D56-17B98F394350}" type="pres">
      <dgm:prSet presAssocID="{9004BB56-C5B8-4DFC-8FB4-998AC4D6AC60}" presName="parentLin" presStyleCnt="0"/>
      <dgm:spPr/>
    </dgm:pt>
    <dgm:pt modelId="{8152F390-E2AF-4AF0-9B73-B264BBEB3CD7}" type="pres">
      <dgm:prSet presAssocID="{9004BB56-C5B8-4DFC-8FB4-998AC4D6AC60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79C7D834-A37E-471E-9D52-04491C538552}" type="pres">
      <dgm:prSet presAssocID="{9004BB56-C5B8-4DFC-8FB4-998AC4D6AC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3C9D943-D538-403F-AEFF-636456AFE83A}" type="pres">
      <dgm:prSet presAssocID="{9004BB56-C5B8-4DFC-8FB4-998AC4D6AC60}" presName="negativeSpace" presStyleCnt="0"/>
      <dgm:spPr/>
    </dgm:pt>
    <dgm:pt modelId="{AC4DFFDC-6459-4048-B70D-886AF4221086}" type="pres">
      <dgm:prSet presAssocID="{9004BB56-C5B8-4DFC-8FB4-998AC4D6AC60}" presName="childText" presStyleLbl="conFgAcc1" presStyleIdx="1" presStyleCnt="3">
        <dgm:presLayoutVars>
          <dgm:bulletEnabled val="1"/>
        </dgm:presLayoutVars>
      </dgm:prSet>
      <dgm:spPr/>
    </dgm:pt>
    <dgm:pt modelId="{DA88C96F-EFA2-4EDC-A360-90F43B3DAD30}" type="pres">
      <dgm:prSet presAssocID="{846742C0-DF27-4A9D-A8BE-3BA4B68E9123}" presName="spaceBetweenRectangles" presStyleCnt="0"/>
      <dgm:spPr/>
    </dgm:pt>
    <dgm:pt modelId="{82C13BB7-93BE-4D5C-9DF7-D413402BB560}" type="pres">
      <dgm:prSet presAssocID="{8CEB08D3-FC3A-495E-915D-FE9C412551D3}" presName="parentLin" presStyleCnt="0"/>
      <dgm:spPr/>
    </dgm:pt>
    <dgm:pt modelId="{8761F003-B8E9-4C2E-B6BB-259D0B906297}" type="pres">
      <dgm:prSet presAssocID="{8CEB08D3-FC3A-495E-915D-FE9C412551D3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CA0417AD-9703-49F7-A8CB-F872B6BF84FC}" type="pres">
      <dgm:prSet presAssocID="{8CEB08D3-FC3A-495E-915D-FE9C412551D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5DB5FE-C16A-4522-8745-DF3016CEAF9A}" type="pres">
      <dgm:prSet presAssocID="{8CEB08D3-FC3A-495E-915D-FE9C412551D3}" presName="negativeSpace" presStyleCnt="0"/>
      <dgm:spPr/>
    </dgm:pt>
    <dgm:pt modelId="{CA84EC5A-67A6-4E54-8096-56EC2C7D4E1B}" type="pres">
      <dgm:prSet presAssocID="{8CEB08D3-FC3A-495E-915D-FE9C412551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BB1DFE1-A4D5-40B9-B9B9-CA57EAD6D397}" srcId="{CC4E59D2-E296-4E08-98BD-7CFEB27798DE}" destId="{17541F7F-82A5-4BE5-82EB-FB872C2F8BA4}" srcOrd="0" destOrd="0" parTransId="{C2B1BD41-46EA-46F2-9C9A-1D80AE77F5AA}" sibTransId="{F2726BC2-8984-4308-906F-913B5A283196}"/>
    <dgm:cxn modelId="{AF96AF33-DBD9-4FB8-B101-E608A810703A}" type="presOf" srcId="{9004BB56-C5B8-4DFC-8FB4-998AC4D6AC60}" destId="{8152F390-E2AF-4AF0-9B73-B264BBEB3CD7}" srcOrd="0" destOrd="0" presId="urn:microsoft.com/office/officeart/2005/8/layout/list1"/>
    <dgm:cxn modelId="{B42F2092-08F2-410A-B55D-23F8BEF21925}" srcId="{CC4E59D2-E296-4E08-98BD-7CFEB27798DE}" destId="{8CEB08D3-FC3A-495E-915D-FE9C412551D3}" srcOrd="2" destOrd="0" parTransId="{EC83602D-387D-43A9-BDE8-A1F6A9C886F4}" sibTransId="{644A8C31-7A51-4904-B7BA-33B994B49CD4}"/>
    <dgm:cxn modelId="{3C0C0EFE-23BB-49F9-8258-C0F55D20527B}" type="presOf" srcId="{8CEB08D3-FC3A-495E-915D-FE9C412551D3}" destId="{8761F003-B8E9-4C2E-B6BB-259D0B906297}" srcOrd="0" destOrd="0" presId="urn:microsoft.com/office/officeart/2005/8/layout/list1"/>
    <dgm:cxn modelId="{690D4032-CB40-4614-B914-0030F4325110}" type="presOf" srcId="{9004BB56-C5B8-4DFC-8FB4-998AC4D6AC60}" destId="{79C7D834-A37E-471E-9D52-04491C538552}" srcOrd="1" destOrd="0" presId="urn:microsoft.com/office/officeart/2005/8/layout/list1"/>
    <dgm:cxn modelId="{DD5D7DF7-C6E9-4AB7-B17C-AB9BF63D8CF2}" type="presOf" srcId="{17541F7F-82A5-4BE5-82EB-FB872C2F8BA4}" destId="{43607E01-CD9D-4265-B6EE-2EF157234248}" srcOrd="1" destOrd="0" presId="urn:microsoft.com/office/officeart/2005/8/layout/list1"/>
    <dgm:cxn modelId="{77A2E43D-CD5D-4148-8BDC-AA803D2B181C}" type="presOf" srcId="{17541F7F-82A5-4BE5-82EB-FB872C2F8BA4}" destId="{5536C367-C50D-496D-9AB6-179A055F082E}" srcOrd="0" destOrd="0" presId="urn:microsoft.com/office/officeart/2005/8/layout/list1"/>
    <dgm:cxn modelId="{0006D29C-EAAB-4E9E-BD08-B2AD955AAE48}" srcId="{CC4E59D2-E296-4E08-98BD-7CFEB27798DE}" destId="{9004BB56-C5B8-4DFC-8FB4-998AC4D6AC60}" srcOrd="1" destOrd="0" parTransId="{DE39B3E9-04CF-4FA3-AC29-BD9F02C59F79}" sibTransId="{846742C0-DF27-4A9D-A8BE-3BA4B68E9123}"/>
    <dgm:cxn modelId="{0BBFC2D9-038B-444E-A3A4-6488D626E1B6}" type="presOf" srcId="{CC4E59D2-E296-4E08-98BD-7CFEB27798DE}" destId="{B0E3D78E-F0F8-499B-BCA7-D866D654C2BC}" srcOrd="0" destOrd="0" presId="urn:microsoft.com/office/officeart/2005/8/layout/list1"/>
    <dgm:cxn modelId="{509438A8-8309-42BD-A1FC-B2035616122B}" type="presOf" srcId="{8CEB08D3-FC3A-495E-915D-FE9C412551D3}" destId="{CA0417AD-9703-49F7-A8CB-F872B6BF84FC}" srcOrd="1" destOrd="0" presId="urn:microsoft.com/office/officeart/2005/8/layout/list1"/>
    <dgm:cxn modelId="{00240CE8-D085-4DFF-B694-1FF5B96250DD}" type="presParOf" srcId="{B0E3D78E-F0F8-499B-BCA7-D866D654C2BC}" destId="{8BDFF2F7-8732-49D5-A5A8-2AADB8637346}" srcOrd="0" destOrd="0" presId="urn:microsoft.com/office/officeart/2005/8/layout/list1"/>
    <dgm:cxn modelId="{F5CDDC21-1B97-411B-922E-ADF2E134E391}" type="presParOf" srcId="{8BDFF2F7-8732-49D5-A5A8-2AADB8637346}" destId="{5536C367-C50D-496D-9AB6-179A055F082E}" srcOrd="0" destOrd="0" presId="urn:microsoft.com/office/officeart/2005/8/layout/list1"/>
    <dgm:cxn modelId="{D71159EA-77D8-43D0-8904-498B026F972E}" type="presParOf" srcId="{8BDFF2F7-8732-49D5-A5A8-2AADB8637346}" destId="{43607E01-CD9D-4265-B6EE-2EF157234248}" srcOrd="1" destOrd="0" presId="urn:microsoft.com/office/officeart/2005/8/layout/list1"/>
    <dgm:cxn modelId="{EC9D0B24-BF64-4C45-B18E-9C8FC9A128C0}" type="presParOf" srcId="{B0E3D78E-F0F8-499B-BCA7-D866D654C2BC}" destId="{3E51F8EF-4943-4059-931B-829B9B7DEA49}" srcOrd="1" destOrd="0" presId="urn:microsoft.com/office/officeart/2005/8/layout/list1"/>
    <dgm:cxn modelId="{E80246E1-5AB5-4086-B381-E70750664A53}" type="presParOf" srcId="{B0E3D78E-F0F8-499B-BCA7-D866D654C2BC}" destId="{5F39A778-F8F6-44EE-AAC7-3D3648D47CF8}" srcOrd="2" destOrd="0" presId="urn:microsoft.com/office/officeart/2005/8/layout/list1"/>
    <dgm:cxn modelId="{A50B51AC-E4B9-4022-A54A-20C46C8F06C6}" type="presParOf" srcId="{B0E3D78E-F0F8-499B-BCA7-D866D654C2BC}" destId="{E83EC1F4-B0ED-401E-9B4E-5A8E6165D6EB}" srcOrd="3" destOrd="0" presId="urn:microsoft.com/office/officeart/2005/8/layout/list1"/>
    <dgm:cxn modelId="{FDAC68EE-0DAB-43E9-8DF8-A333DD2E4B1A}" type="presParOf" srcId="{B0E3D78E-F0F8-499B-BCA7-D866D654C2BC}" destId="{C67F55C6-3D80-4C27-9D56-17B98F394350}" srcOrd="4" destOrd="0" presId="urn:microsoft.com/office/officeart/2005/8/layout/list1"/>
    <dgm:cxn modelId="{7E2E5506-B863-4DB5-9DAD-13DDF0647CB0}" type="presParOf" srcId="{C67F55C6-3D80-4C27-9D56-17B98F394350}" destId="{8152F390-E2AF-4AF0-9B73-B264BBEB3CD7}" srcOrd="0" destOrd="0" presId="urn:microsoft.com/office/officeart/2005/8/layout/list1"/>
    <dgm:cxn modelId="{41D57DEB-E444-4FA5-A729-C08BA89BA5B4}" type="presParOf" srcId="{C67F55C6-3D80-4C27-9D56-17B98F394350}" destId="{79C7D834-A37E-471E-9D52-04491C538552}" srcOrd="1" destOrd="0" presId="urn:microsoft.com/office/officeart/2005/8/layout/list1"/>
    <dgm:cxn modelId="{19EB6824-EA01-4DD0-B036-9BE47A3FC153}" type="presParOf" srcId="{B0E3D78E-F0F8-499B-BCA7-D866D654C2BC}" destId="{43C9D943-D538-403F-AEFF-636456AFE83A}" srcOrd="5" destOrd="0" presId="urn:microsoft.com/office/officeart/2005/8/layout/list1"/>
    <dgm:cxn modelId="{28E2D510-45A4-4837-8490-D4B4A765240D}" type="presParOf" srcId="{B0E3D78E-F0F8-499B-BCA7-D866D654C2BC}" destId="{AC4DFFDC-6459-4048-B70D-886AF4221086}" srcOrd="6" destOrd="0" presId="urn:microsoft.com/office/officeart/2005/8/layout/list1"/>
    <dgm:cxn modelId="{F7EC4317-1559-4AB9-9E31-030F85C8CDCC}" type="presParOf" srcId="{B0E3D78E-F0F8-499B-BCA7-D866D654C2BC}" destId="{DA88C96F-EFA2-4EDC-A360-90F43B3DAD30}" srcOrd="7" destOrd="0" presId="urn:microsoft.com/office/officeart/2005/8/layout/list1"/>
    <dgm:cxn modelId="{05389D8A-1ABA-4EA3-88B1-4694E4672995}" type="presParOf" srcId="{B0E3D78E-F0F8-499B-BCA7-D866D654C2BC}" destId="{82C13BB7-93BE-4D5C-9DF7-D413402BB560}" srcOrd="8" destOrd="0" presId="urn:microsoft.com/office/officeart/2005/8/layout/list1"/>
    <dgm:cxn modelId="{EF5DFBEF-E8CF-49DB-99B0-27E293B9DED9}" type="presParOf" srcId="{82C13BB7-93BE-4D5C-9DF7-D413402BB560}" destId="{8761F003-B8E9-4C2E-B6BB-259D0B906297}" srcOrd="0" destOrd="0" presId="urn:microsoft.com/office/officeart/2005/8/layout/list1"/>
    <dgm:cxn modelId="{AD3500FB-5A6E-4404-9BAD-B5C111DE2792}" type="presParOf" srcId="{82C13BB7-93BE-4D5C-9DF7-D413402BB560}" destId="{CA0417AD-9703-49F7-A8CB-F872B6BF84FC}" srcOrd="1" destOrd="0" presId="urn:microsoft.com/office/officeart/2005/8/layout/list1"/>
    <dgm:cxn modelId="{FEAC11F0-02B9-4891-A930-8ACBF2411AF7}" type="presParOf" srcId="{B0E3D78E-F0F8-499B-BCA7-D866D654C2BC}" destId="{2E5DB5FE-C16A-4522-8745-DF3016CEAF9A}" srcOrd="9" destOrd="0" presId="urn:microsoft.com/office/officeart/2005/8/layout/list1"/>
    <dgm:cxn modelId="{53334F67-7CD8-4638-BBE2-860C78C57C01}" type="presParOf" srcId="{B0E3D78E-F0F8-499B-BCA7-D866D654C2BC}" destId="{CA84EC5A-67A6-4E54-8096-56EC2C7D4E1B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581CB-5A33-4A5D-92F4-ABAF5391FC26}">
      <dsp:nvSpPr>
        <dsp:cNvPr id="0" name=""/>
        <dsp:cNvSpPr/>
      </dsp:nvSpPr>
      <dsp:spPr>
        <a:xfrm>
          <a:off x="4577" y="1456731"/>
          <a:ext cx="2028167" cy="17130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會計專業出路</a:t>
          </a:r>
          <a:endParaRPr lang="zh-TW" altLang="en-US" sz="2200" kern="1200" dirty="0"/>
        </a:p>
      </dsp:txBody>
      <dsp:txXfrm>
        <a:off x="54751" y="1506905"/>
        <a:ext cx="1927819" cy="1612734"/>
      </dsp:txXfrm>
    </dsp:sp>
    <dsp:sp modelId="{6B012D32-AA6D-4C2A-A822-84A2DE0F7122}">
      <dsp:nvSpPr>
        <dsp:cNvPr id="0" name=""/>
        <dsp:cNvSpPr/>
      </dsp:nvSpPr>
      <dsp:spPr>
        <a:xfrm rot="18357863">
          <a:off x="1763022" y="1768586"/>
          <a:ext cx="1307054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307054" y="15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383873" y="1751642"/>
        <a:ext cx="65352" cy="65352"/>
      </dsp:txXfrm>
    </dsp:sp>
    <dsp:sp modelId="{445B60C2-21E0-4B47-8884-0DF0C2035609}">
      <dsp:nvSpPr>
        <dsp:cNvPr id="0" name=""/>
        <dsp:cNvSpPr/>
      </dsp:nvSpPr>
      <dsp:spPr>
        <a:xfrm>
          <a:off x="2800354" y="805808"/>
          <a:ext cx="1798228" cy="89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公營發展</a:t>
          </a:r>
          <a:endParaRPr lang="zh-TW" altLang="en-US" sz="2200" kern="1200" dirty="0"/>
        </a:p>
      </dsp:txBody>
      <dsp:txXfrm>
        <a:off x="2826688" y="832142"/>
        <a:ext cx="1745560" cy="846446"/>
      </dsp:txXfrm>
    </dsp:sp>
    <dsp:sp modelId="{DF7E00AA-D90A-4CEB-9371-C1C5F7AC4E70}">
      <dsp:nvSpPr>
        <dsp:cNvPr id="0" name=""/>
        <dsp:cNvSpPr/>
      </dsp:nvSpPr>
      <dsp:spPr>
        <a:xfrm rot="3494577">
          <a:off x="1753541" y="2798728"/>
          <a:ext cx="1178868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178868" y="15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2313503" y="2784989"/>
        <a:ext cx="58943" cy="58943"/>
      </dsp:txXfrm>
    </dsp:sp>
    <dsp:sp modelId="{512BD130-A2C1-408D-83C6-4786B90311A3}">
      <dsp:nvSpPr>
        <dsp:cNvPr id="0" name=""/>
        <dsp:cNvSpPr/>
      </dsp:nvSpPr>
      <dsp:spPr>
        <a:xfrm>
          <a:off x="2653205" y="2866093"/>
          <a:ext cx="1798228" cy="89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私營發展</a:t>
          </a:r>
          <a:endParaRPr lang="zh-TW" altLang="en-US" sz="2200" kern="1200" dirty="0"/>
        </a:p>
      </dsp:txBody>
      <dsp:txXfrm>
        <a:off x="2679539" y="2892427"/>
        <a:ext cx="1745560" cy="846446"/>
      </dsp:txXfrm>
    </dsp:sp>
    <dsp:sp modelId="{A7282B46-9078-4ED0-9275-203FE00B362F}">
      <dsp:nvSpPr>
        <dsp:cNvPr id="0" name=""/>
        <dsp:cNvSpPr/>
      </dsp:nvSpPr>
      <dsp:spPr>
        <a:xfrm rot="18928011">
          <a:off x="4285730" y="2895217"/>
          <a:ext cx="1154107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154107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833931" y="2882097"/>
        <a:ext cx="57705" cy="57705"/>
      </dsp:txXfrm>
    </dsp:sp>
    <dsp:sp modelId="{A6BC162B-691F-45C9-AF59-71A3A9C03B0C}">
      <dsp:nvSpPr>
        <dsp:cNvPr id="0" name=""/>
        <dsp:cNvSpPr/>
      </dsp:nvSpPr>
      <dsp:spPr>
        <a:xfrm>
          <a:off x="5274133" y="2056692"/>
          <a:ext cx="1798228" cy="89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kern="1200" dirty="0" smtClean="0"/>
            <a:t>工商業機構</a:t>
          </a:r>
          <a:endParaRPr lang="zh-TW" altLang="en-US" sz="2200" kern="1200" dirty="0"/>
        </a:p>
      </dsp:txBody>
      <dsp:txXfrm>
        <a:off x="5300467" y="2083026"/>
        <a:ext cx="1745560" cy="846446"/>
      </dsp:txXfrm>
    </dsp:sp>
    <dsp:sp modelId="{6B33B913-8086-46F0-818C-855F72D39BB8}">
      <dsp:nvSpPr>
        <dsp:cNvPr id="0" name=""/>
        <dsp:cNvSpPr/>
      </dsp:nvSpPr>
      <dsp:spPr>
        <a:xfrm rot="3178196">
          <a:off x="4194795" y="3814993"/>
          <a:ext cx="1290399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290399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4807735" y="3798465"/>
        <a:ext cx="64519" cy="64519"/>
      </dsp:txXfrm>
    </dsp:sp>
    <dsp:sp modelId="{6BBD0710-1EC1-4C35-8FBA-F43AAFCAC6A4}">
      <dsp:nvSpPr>
        <dsp:cNvPr id="0" name=""/>
        <dsp:cNvSpPr/>
      </dsp:nvSpPr>
      <dsp:spPr>
        <a:xfrm>
          <a:off x="5228556" y="3896244"/>
          <a:ext cx="1798228" cy="89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200" kern="1200" dirty="0" smtClean="0"/>
            <a:t>會計師事務所</a:t>
          </a:r>
          <a:r>
            <a:rPr lang="en-US" sz="2200" kern="1200" dirty="0" smtClean="0"/>
            <a:t> ( CPA Firm )</a:t>
          </a:r>
          <a:endParaRPr lang="zh-TW" altLang="en-US" sz="2200" kern="1200" dirty="0"/>
        </a:p>
      </dsp:txBody>
      <dsp:txXfrm>
        <a:off x="5254890" y="3922578"/>
        <a:ext cx="1745560" cy="8464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72D0C-5E71-450D-974A-83A38DD00BDA}">
      <dsp:nvSpPr>
        <dsp:cNvPr id="0" name=""/>
        <dsp:cNvSpPr/>
      </dsp:nvSpPr>
      <dsp:spPr>
        <a:xfrm>
          <a:off x="0" y="621576"/>
          <a:ext cx="770485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435E1-767B-4C4F-BC61-87D5251254F8}">
      <dsp:nvSpPr>
        <dsp:cNvPr id="0" name=""/>
        <dsp:cNvSpPr/>
      </dsp:nvSpPr>
      <dsp:spPr>
        <a:xfrm>
          <a:off x="385242" y="149256"/>
          <a:ext cx="5393399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1.</a:t>
          </a:r>
          <a:r>
            <a:rPr lang="zh-TW" sz="3200" kern="1200" dirty="0" smtClean="0"/>
            <a:t>執業會計師。</a:t>
          </a:r>
          <a:endParaRPr lang="zh-TW" altLang="en-US" sz="3200" kern="1200" dirty="0"/>
        </a:p>
      </dsp:txBody>
      <dsp:txXfrm>
        <a:off x="431356" y="195370"/>
        <a:ext cx="5301171" cy="852412"/>
      </dsp:txXfrm>
    </dsp:sp>
    <dsp:sp modelId="{BEBEB513-2071-4C08-87B6-8AA17E66AC91}">
      <dsp:nvSpPr>
        <dsp:cNvPr id="0" name=""/>
        <dsp:cNvSpPr/>
      </dsp:nvSpPr>
      <dsp:spPr>
        <a:xfrm>
          <a:off x="0" y="2073096"/>
          <a:ext cx="770485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F82325-1FB8-4E8F-9976-9507A4DA0311}">
      <dsp:nvSpPr>
        <dsp:cNvPr id="0" name=""/>
        <dsp:cNvSpPr/>
      </dsp:nvSpPr>
      <dsp:spPr>
        <a:xfrm>
          <a:off x="385242" y="1600776"/>
          <a:ext cx="5393399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2.</a:t>
          </a:r>
          <a:r>
            <a:rPr lang="zh-TW" sz="3200" kern="1200" dirty="0" smtClean="0"/>
            <a:t>證券分析師、內部稽核師。</a:t>
          </a:r>
          <a:endParaRPr lang="zh-TW" altLang="en-US" sz="3200" kern="1200" dirty="0"/>
        </a:p>
      </dsp:txBody>
      <dsp:txXfrm>
        <a:off x="431356" y="1646890"/>
        <a:ext cx="5301171" cy="852412"/>
      </dsp:txXfrm>
    </dsp:sp>
    <dsp:sp modelId="{EFC5EFFA-31F9-4378-AD75-FC3628404933}">
      <dsp:nvSpPr>
        <dsp:cNvPr id="0" name=""/>
        <dsp:cNvSpPr/>
      </dsp:nvSpPr>
      <dsp:spPr>
        <a:xfrm>
          <a:off x="0" y="3524616"/>
          <a:ext cx="7704856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518D08-66B7-4FC8-B5F6-4D01E3D455AB}">
      <dsp:nvSpPr>
        <dsp:cNvPr id="0" name=""/>
        <dsp:cNvSpPr/>
      </dsp:nvSpPr>
      <dsp:spPr>
        <a:xfrm>
          <a:off x="385242" y="3052296"/>
          <a:ext cx="5393399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3.</a:t>
          </a:r>
          <a:r>
            <a:rPr lang="zh-TW" sz="3200" kern="1200" dirty="0" smtClean="0"/>
            <a:t>取得記帳士證照。</a:t>
          </a:r>
          <a:endParaRPr lang="zh-TW" altLang="en-US" sz="3200" kern="1200" dirty="0"/>
        </a:p>
      </dsp:txBody>
      <dsp:txXfrm>
        <a:off x="431356" y="3098410"/>
        <a:ext cx="5301171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72D0C-5E71-450D-974A-83A38DD00BDA}">
      <dsp:nvSpPr>
        <dsp:cNvPr id="0" name=""/>
        <dsp:cNvSpPr/>
      </dsp:nvSpPr>
      <dsp:spPr>
        <a:xfrm>
          <a:off x="0" y="956663"/>
          <a:ext cx="777686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2435E1-767B-4C4F-BC61-87D5251254F8}">
      <dsp:nvSpPr>
        <dsp:cNvPr id="0" name=""/>
        <dsp:cNvSpPr/>
      </dsp:nvSpPr>
      <dsp:spPr>
        <a:xfrm>
          <a:off x="388843" y="39850"/>
          <a:ext cx="5645443" cy="125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4.</a:t>
          </a:r>
          <a:r>
            <a:rPr lang="zh-TW" sz="2300" kern="1200" dirty="0" smtClean="0"/>
            <a:t>高普考會計、審計、稅務公務人員。</a:t>
          </a:r>
          <a:endParaRPr lang="zh-TW" altLang="en-US" sz="2300" kern="1200" dirty="0"/>
        </a:p>
      </dsp:txBody>
      <dsp:txXfrm>
        <a:off x="450170" y="101177"/>
        <a:ext cx="5522789" cy="1133639"/>
      </dsp:txXfrm>
    </dsp:sp>
    <dsp:sp modelId="{61805A29-17CB-4606-8F3F-20E682CC8DEA}">
      <dsp:nvSpPr>
        <dsp:cNvPr id="0" name=""/>
        <dsp:cNvSpPr/>
      </dsp:nvSpPr>
      <dsp:spPr>
        <a:xfrm>
          <a:off x="0" y="2577087"/>
          <a:ext cx="777686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AE56F4-6F41-4831-BAB8-F2CD83491313}">
      <dsp:nvSpPr>
        <dsp:cNvPr id="0" name=""/>
        <dsp:cNvSpPr/>
      </dsp:nvSpPr>
      <dsp:spPr>
        <a:xfrm>
          <a:off x="388843" y="1660463"/>
          <a:ext cx="5674241" cy="12561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5.</a:t>
          </a:r>
          <a:r>
            <a:rPr lang="zh-TW" sz="2300" kern="1200" dirty="0" smtClean="0"/>
            <a:t>民營企業之會計人員、稽核人員。</a:t>
          </a:r>
        </a:p>
      </dsp:txBody>
      <dsp:txXfrm>
        <a:off x="450161" y="1721781"/>
        <a:ext cx="5551605" cy="1133467"/>
      </dsp:txXfrm>
    </dsp:sp>
    <dsp:sp modelId="{E50D6334-0C80-408F-8643-29B15223215E}">
      <dsp:nvSpPr>
        <dsp:cNvPr id="0" name=""/>
        <dsp:cNvSpPr/>
      </dsp:nvSpPr>
      <dsp:spPr>
        <a:xfrm>
          <a:off x="0" y="4076845"/>
          <a:ext cx="7776864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7BBED0-D07B-4FCF-A7F0-DA86470EFD88}">
      <dsp:nvSpPr>
        <dsp:cNvPr id="0" name=""/>
        <dsp:cNvSpPr/>
      </dsp:nvSpPr>
      <dsp:spPr>
        <a:xfrm>
          <a:off x="388843" y="3280887"/>
          <a:ext cx="5674241" cy="1135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6.</a:t>
          </a:r>
          <a:r>
            <a:rPr lang="zh-TW" sz="2300" kern="1200" dirty="0" smtClean="0"/>
            <a:t>會計師事務所之查帳人員、</a:t>
          </a:r>
          <a:endParaRPr lang="en-US" altLang="zh-TW" sz="2300" kern="1200" dirty="0" smtClean="0"/>
        </a:p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300" kern="1200" dirty="0" smtClean="0"/>
            <a:t>管理諮詢人員及稅務處理人員。</a:t>
          </a:r>
          <a:endParaRPr lang="zh-TW" altLang="en-US" sz="2300" kern="1200" dirty="0"/>
        </a:p>
      </dsp:txBody>
      <dsp:txXfrm>
        <a:off x="444271" y="3336315"/>
        <a:ext cx="5563385" cy="10245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9A778-F8F6-44EE-AAC7-3D3648D47CF8}">
      <dsp:nvSpPr>
        <dsp:cNvPr id="0" name=""/>
        <dsp:cNvSpPr/>
      </dsp:nvSpPr>
      <dsp:spPr>
        <a:xfrm>
          <a:off x="0" y="852011"/>
          <a:ext cx="78488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607E01-CD9D-4265-B6EE-2EF157234248}">
      <dsp:nvSpPr>
        <dsp:cNvPr id="0" name=""/>
        <dsp:cNvSpPr/>
      </dsp:nvSpPr>
      <dsp:spPr>
        <a:xfrm>
          <a:off x="392443" y="438731"/>
          <a:ext cx="549421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7.</a:t>
          </a:r>
          <a:r>
            <a:rPr lang="zh-TW" sz="2800" kern="1200" smtClean="0"/>
            <a:t>金融業之金融、理財人員。</a:t>
          </a:r>
          <a:endParaRPr lang="zh-TW" altLang="en-US" sz="2800" kern="1200"/>
        </a:p>
      </dsp:txBody>
      <dsp:txXfrm>
        <a:off x="432792" y="479080"/>
        <a:ext cx="5413512" cy="745862"/>
      </dsp:txXfrm>
    </dsp:sp>
    <dsp:sp modelId="{AC4DFFDC-6459-4048-B70D-886AF4221086}">
      <dsp:nvSpPr>
        <dsp:cNvPr id="0" name=""/>
        <dsp:cNvSpPr/>
      </dsp:nvSpPr>
      <dsp:spPr>
        <a:xfrm>
          <a:off x="0" y="2122092"/>
          <a:ext cx="78488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7D834-A37E-471E-9D52-04491C538552}">
      <dsp:nvSpPr>
        <dsp:cNvPr id="0" name=""/>
        <dsp:cNvSpPr/>
      </dsp:nvSpPr>
      <dsp:spPr>
        <a:xfrm>
          <a:off x="392443" y="1708811"/>
          <a:ext cx="549421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8.</a:t>
          </a:r>
          <a:r>
            <a:rPr lang="zh-TW" sz="2800" kern="1200" smtClean="0"/>
            <a:t>證券商或投資機構之分析人員。</a:t>
          </a:r>
          <a:endParaRPr lang="zh-TW" sz="2800" kern="1200"/>
        </a:p>
      </dsp:txBody>
      <dsp:txXfrm>
        <a:off x="432792" y="1749160"/>
        <a:ext cx="5413512" cy="745862"/>
      </dsp:txXfrm>
    </dsp:sp>
    <dsp:sp modelId="{CA84EC5A-67A6-4E54-8096-56EC2C7D4E1B}">
      <dsp:nvSpPr>
        <dsp:cNvPr id="0" name=""/>
        <dsp:cNvSpPr/>
      </dsp:nvSpPr>
      <dsp:spPr>
        <a:xfrm>
          <a:off x="0" y="3392172"/>
          <a:ext cx="78488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417AD-9703-49F7-A8CB-F872B6BF84FC}">
      <dsp:nvSpPr>
        <dsp:cNvPr id="0" name=""/>
        <dsp:cNvSpPr/>
      </dsp:nvSpPr>
      <dsp:spPr>
        <a:xfrm>
          <a:off x="392443" y="2978892"/>
          <a:ext cx="549421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9.</a:t>
          </a:r>
          <a:r>
            <a:rPr lang="zh-TW" sz="2800" kern="1200" smtClean="0"/>
            <a:t>非營利事業之會計人員。</a:t>
          </a:r>
          <a:endParaRPr lang="zh-TW" altLang="en-US" sz="2800" kern="1200"/>
        </a:p>
      </dsp:txBody>
      <dsp:txXfrm>
        <a:off x="432792" y="3019241"/>
        <a:ext cx="541351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A111-59F1-4C23-8148-77261251A1BD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16CA-36A7-4F38-B741-0DCCAB367B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520" y="1071546"/>
            <a:ext cx="8172480" cy="2571768"/>
          </a:xfrm>
        </p:spPr>
        <p:txBody>
          <a:bodyPr/>
          <a:lstStyle/>
          <a:p>
            <a:r>
              <a:rPr lang="zh-TW" altLang="en-US" sz="7200" b="1" cap="all" spc="0" dirty="0" smtClean="0">
                <a:ln/>
                <a:solidFill>
                  <a:schemeClr val="accent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探索會計專業出路</a:t>
            </a:r>
            <a:r>
              <a:rPr lang="zh-TW" altLang="en-US" b="1" cap="all" spc="0" dirty="0" smtClean="0">
                <a:ln/>
                <a:solidFill>
                  <a:schemeClr val="accent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zh-TW" altLang="en-US" b="1" cap="all" spc="0" dirty="0" smtClean="0">
                <a:ln/>
                <a:solidFill>
                  <a:schemeClr val="accent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zh-TW" altLang="en-US" dirty="0"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1538" y="4071942"/>
            <a:ext cx="6670366" cy="1752600"/>
          </a:xfrm>
        </p:spPr>
        <p:txBody>
          <a:bodyPr/>
          <a:lstStyle/>
          <a:p>
            <a:pPr algn="l"/>
            <a:r>
              <a:rPr lang="zh-TW" altLang="en-US" b="1" dirty="0" smtClean="0"/>
              <a:t>班級：四會一乙</a:t>
            </a:r>
            <a:endParaRPr lang="en-US" altLang="zh-TW" b="1" dirty="0" smtClean="0"/>
          </a:p>
          <a:p>
            <a:pPr algn="l"/>
            <a:r>
              <a:rPr lang="zh-TW" altLang="en-US" b="1" dirty="0" smtClean="0"/>
              <a:t>姓名：王瑞琪</a:t>
            </a:r>
            <a:endParaRPr lang="en-US" altLang="zh-TW" b="1" dirty="0" smtClean="0"/>
          </a:p>
          <a:p>
            <a:pPr algn="l"/>
            <a:r>
              <a:rPr lang="zh-TW" altLang="en-US" b="1" dirty="0"/>
              <a:t>學</a:t>
            </a:r>
            <a:r>
              <a:rPr lang="zh-TW" altLang="en-US" b="1" dirty="0" smtClean="0"/>
              <a:t>號：</a:t>
            </a:r>
            <a:r>
              <a:rPr lang="en-US" altLang="zh-TW" b="1" dirty="0" smtClean="0"/>
              <a:t>102404251</a:t>
            </a:r>
            <a:endParaRPr lang="zh-TW" altLang="en-US" b="1" dirty="0"/>
          </a:p>
        </p:txBody>
      </p:sp>
      <p:pic>
        <p:nvPicPr>
          <p:cNvPr id="7" name="圖片 6" descr="計算機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414380">
            <a:off x="6233098" y="3581488"/>
            <a:ext cx="1984488" cy="3005081"/>
          </a:xfrm>
          <a:prstGeom prst="rect">
            <a:avLst/>
          </a:prstGeom>
        </p:spPr>
      </p:pic>
      <p:grpSp>
        <p:nvGrpSpPr>
          <p:cNvPr id="12" name="群組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矩形 4"/>
            <p:cNvSpPr/>
            <p:nvPr/>
          </p:nvSpPr>
          <p:spPr>
            <a:xfrm>
              <a:off x="0" y="500042"/>
              <a:ext cx="9144000" cy="4286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428596" y="0"/>
              <a:ext cx="500066" cy="685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027" name="Picture 3" descr="C:\Documents and Settings\Administrator\Local Settings\Temporary Internet Files\Content.IE5\J11723TU\MC900445266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9756415">
              <a:off x="97616" y="268537"/>
              <a:ext cx="1493571" cy="1163999"/>
            </a:xfrm>
            <a:prstGeom prst="rect">
              <a:avLst/>
            </a:prstGeom>
            <a:noFill/>
          </p:spPr>
        </p:pic>
      </p:grpSp>
      <p:sp>
        <p:nvSpPr>
          <p:cNvPr id="9" name="矩形 8"/>
          <p:cNvSpPr/>
          <p:nvPr/>
        </p:nvSpPr>
        <p:spPr>
          <a:xfrm>
            <a:off x="2071670" y="214290"/>
            <a:ext cx="57150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zh-TW" sz="5400" b="1" cap="none" spc="0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Accounting</a:t>
            </a:r>
            <a:endParaRPr lang="zh-TW" alt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681942" y="188640"/>
            <a:ext cx="367240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心得</a:t>
            </a:r>
            <a:endParaRPr lang="zh-TW" altLang="en-US" sz="7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39552" y="1628800"/>
            <a:ext cx="763284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 algn="just"/>
            <a:r>
              <a:rPr lang="zh-TW" altLang="zh-TW" sz="2700" dirty="0"/>
              <a:t>高中第一次接觸到會計時，覺得他很難很乏味，但慢慢的越來越了解時，也開始對會計產生興趣，於是考取許多關於會計相關證照。而因應現代變遷，原本的人工會計也開始與電腦做結合，做起事來變的更迅速！</a:t>
            </a:r>
          </a:p>
          <a:p>
            <a:r>
              <a:rPr lang="en-US" altLang="zh-TW" sz="2700" dirty="0"/>
              <a:t> </a:t>
            </a:r>
            <a:endParaRPr lang="zh-TW" altLang="zh-TW" sz="2700" dirty="0"/>
          </a:p>
          <a:p>
            <a:pPr indent="720000"/>
            <a:r>
              <a:rPr lang="zh-TW" altLang="zh-TW" sz="2700" dirty="0"/>
              <a:t>也因為對會計有興趣，所以大學也想繼續對這方面更深入的了解與認識，更加提升自己的專業能力，於是大學以會計系為第一志願。經過這次的作業，讓我能有機會更深入的了解會計專業的出路，讓我對未來工作的方向更清楚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6932545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橢圓 9"/>
          <p:cNvSpPr/>
          <p:nvPr/>
        </p:nvSpPr>
        <p:spPr>
          <a:xfrm>
            <a:off x="928662" y="164305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928662" y="2500306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 flipH="1">
            <a:off x="928662" y="521495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 flipH="1" flipV="1">
            <a:off x="928662" y="3357562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928662" y="4214818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1214414" y="1357298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會計專業出路</a:t>
            </a:r>
            <a:endParaRPr lang="zh-TW" altLang="en-US" sz="3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214414" y="221455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公業發展</a:t>
            </a:r>
            <a:endParaRPr lang="zh-TW" altLang="en-US" sz="3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214414" y="3071810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私營發展</a:t>
            </a:r>
            <a:r>
              <a:rPr lang="en-US" altLang="zh-TW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-</a:t>
            </a:r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工商業機構</a:t>
            </a:r>
            <a:endParaRPr lang="zh-TW" altLang="en-US" sz="3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214414" y="3929066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會計大多從事工作</a:t>
            </a:r>
            <a:endParaRPr lang="zh-TW" altLang="en-US" sz="3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1214414" y="4857760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心得</a:t>
            </a:r>
            <a:endParaRPr lang="zh-TW" altLang="en-US" sz="36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928926" y="142852"/>
            <a:ext cx="292895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目錄</a:t>
            </a:r>
            <a:endParaRPr lang="zh-TW" alt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6" name="圖片 15" descr="t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36798">
            <a:off x="5829643" y="3491418"/>
            <a:ext cx="2216609" cy="2659931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8" name="雲朵形圖說文字 17"/>
          <p:cNvSpPr/>
          <p:nvPr/>
        </p:nvSpPr>
        <p:spPr>
          <a:xfrm rot="20178735">
            <a:off x="5777739" y="1371358"/>
            <a:ext cx="3214678" cy="1428760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DB1B1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 rot="20004114">
            <a:off x="6251708" y="1711983"/>
            <a:ext cx="214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讀會計系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畢業後能做什麼工作呢</a:t>
            </a:r>
            <a:r>
              <a:rPr lang="en-US" altLang="zh-TW" dirty="0" smtClean="0"/>
              <a:t>!?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資料庫圖表 19"/>
          <p:cNvGraphicFramePr/>
          <p:nvPr/>
        </p:nvGraphicFramePr>
        <p:xfrm>
          <a:off x="1000100" y="1071546"/>
          <a:ext cx="7429552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2071670" y="357166"/>
            <a:ext cx="527259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會計</a:t>
            </a:r>
            <a:r>
              <a:rPr lang="zh-TW" altLang="en-US" sz="6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專業出路</a:t>
            </a:r>
            <a:endParaRPr lang="zh-TW" altLang="en-US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圖片 13" descr="MP90043951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596" y="4857760"/>
            <a:ext cx="2714918" cy="18125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98586799"/>
              </p:ext>
            </p:extLst>
          </p:nvPr>
        </p:nvGraphicFramePr>
        <p:xfrm>
          <a:off x="1115616" y="1628800"/>
          <a:ext cx="6548462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231"/>
                <a:gridCol w="3274231"/>
              </a:tblGrid>
              <a:tr h="624419">
                <a:tc rowSpan="6">
                  <a:txBody>
                    <a:bodyPr/>
                    <a:lstStyle/>
                    <a:p>
                      <a:pPr algn="ctr"/>
                      <a:endParaRPr lang="zh-TW" alt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庫務署</a:t>
                      </a: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( Treasury Department )</a:t>
                      </a:r>
                      <a:endParaRPr lang="zh-TW" altLang="en-US" sz="2000" dirty="0"/>
                    </a:p>
                  </a:txBody>
                  <a:tcPr/>
                </a:tc>
              </a:tr>
              <a:tr h="6244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審計署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en-US" dirty="0" smtClean="0"/>
                        <a:t> ( Audit Commission )</a:t>
                      </a:r>
                      <a:endParaRPr lang="zh-TW" altLang="en-US" dirty="0"/>
                    </a:p>
                  </a:txBody>
                  <a:tcPr/>
                </a:tc>
              </a:tr>
              <a:tr h="6244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稅務局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Inland Revenue Department )</a:t>
                      </a:r>
                      <a:endParaRPr lang="zh-TW" altLang="en-US" dirty="0"/>
                    </a:p>
                  </a:txBody>
                  <a:tcPr/>
                </a:tc>
              </a:tr>
              <a:tr h="6244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香港交易所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HK Exchange )</a:t>
                      </a:r>
                      <a:endParaRPr lang="zh-TW" altLang="en-US" dirty="0"/>
                    </a:p>
                  </a:txBody>
                  <a:tcPr/>
                </a:tc>
              </a:tr>
              <a:tr h="6244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強積金管理局</a:t>
                      </a:r>
                      <a:endParaRPr lang="en-US" altLang="zh-TW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 Monetary Provident Fund Authority )</a:t>
                      </a:r>
                      <a:endParaRPr lang="zh-TW" altLang="en-US" dirty="0"/>
                    </a:p>
                  </a:txBody>
                  <a:tcPr/>
                </a:tc>
              </a:tr>
              <a:tr h="62441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香港金融管理局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(Hong Kong Monetary Authority) 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2214546" y="1857364"/>
            <a:ext cx="1015663" cy="3143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5400" dirty="0" smtClean="0"/>
              <a:t>公營發展</a:t>
            </a:r>
            <a:endParaRPr lang="zh-TW" altLang="en-US" sz="5400" dirty="0"/>
          </a:p>
        </p:txBody>
      </p:sp>
      <p:sp>
        <p:nvSpPr>
          <p:cNvPr id="5" name="矩形 4"/>
          <p:cNvSpPr/>
          <p:nvPr/>
        </p:nvSpPr>
        <p:spPr>
          <a:xfrm>
            <a:off x="2571736" y="285728"/>
            <a:ext cx="43130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公營發展</a:t>
            </a:r>
            <a:endParaRPr lang="zh-TW" alt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65716" y="2276872"/>
            <a:ext cx="79979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0000" algn="just"/>
            <a:r>
              <a:rPr lang="zh-TW" altLang="zh-TW" sz="3600" dirty="0" smtClean="0"/>
              <a:t>在</a:t>
            </a:r>
            <a:r>
              <a:rPr lang="zh-TW" altLang="zh-TW" sz="3600" dirty="0"/>
              <a:t>工商業機構內，會計專業可以有多方面的發展。會計職務主要包括記錄公司的營業狀況、準備財務報表、財務預測、為公司在商業決策上提供資料及分析</a:t>
            </a:r>
            <a:r>
              <a:rPr lang="zh-TW" altLang="zh-TW" sz="3600" dirty="0" smtClean="0"/>
              <a:t>。</a:t>
            </a:r>
            <a:r>
              <a:rPr lang="zh-TW" altLang="zh-TW" sz="3600" dirty="0"/>
              <a:t>近年，更有不少合併或收購的經濟活動需要依賴會計專業人員的</a:t>
            </a:r>
            <a:r>
              <a:rPr lang="zh-TW" altLang="zh-TW" sz="3600" dirty="0" smtClean="0"/>
              <a:t>知識</a:t>
            </a:r>
            <a:r>
              <a:rPr lang="zh-TW" altLang="en-US" sz="3600" dirty="0"/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571472" y="332656"/>
            <a:ext cx="79922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zh-TW" altLang="en-US" sz="5400" b="1" dirty="0"/>
              <a:t>私營</a:t>
            </a:r>
            <a:r>
              <a:rPr lang="zh-TW" altLang="en-US" sz="5400" b="1" dirty="0" smtClean="0"/>
              <a:t>發展</a:t>
            </a:r>
            <a:r>
              <a:rPr lang="en-US" altLang="zh-TW" sz="5400" b="1" dirty="0" smtClean="0"/>
              <a:t>-</a:t>
            </a:r>
            <a:r>
              <a:rPr lang="zh-TW" altLang="zh-TW" sz="5400" b="1" dirty="0" smtClean="0"/>
              <a:t>工商業</a:t>
            </a:r>
            <a:r>
              <a:rPr lang="zh-TW" altLang="zh-TW" sz="5400" b="1" dirty="0"/>
              <a:t>機構</a:t>
            </a:r>
            <a:endParaRPr lang="zh-TW" altLang="zh-TW" sz="5400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52665754"/>
              </p:ext>
            </p:extLst>
          </p:nvPr>
        </p:nvGraphicFramePr>
        <p:xfrm>
          <a:off x="827584" y="2348880"/>
          <a:ext cx="7416822" cy="3043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2"/>
                <a:gridCol w="864096"/>
                <a:gridCol w="1008112"/>
                <a:gridCol w="435555"/>
                <a:gridCol w="788583"/>
                <a:gridCol w="432046"/>
                <a:gridCol w="936104"/>
                <a:gridCol w="116840"/>
                <a:gridCol w="963280"/>
                <a:gridCol w="936104"/>
              </a:tblGrid>
              <a:tr h="502792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文員級</a:t>
                      </a:r>
                      <a:endParaRPr lang="zh-TW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會計文員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簿記員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出納員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45333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主管級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助理會計師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會計主任</a:t>
                      </a:r>
                      <a:r>
                        <a:rPr lang="en-US" altLang="zh-TW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881550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經理級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 </a:t>
                      </a:r>
                      <a:r>
                        <a:rPr lang="zh-TW" altLang="zh-TW" dirty="0" smtClean="0"/>
                        <a:t>財務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經理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成本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會計師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財務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會計師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司庫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內部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核數師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管理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會計師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系統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會計師</a:t>
                      </a:r>
                      <a:r>
                        <a:rPr lang="en-US" altLang="zh-TW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</a:tr>
              <a:tr h="768658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行政級</a:t>
                      </a:r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總會計師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總財務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zh-TW" dirty="0" smtClean="0"/>
                        <a:t>主任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財務總監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45333">
                <a:tc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董事級</a:t>
                      </a:r>
                      <a:endParaRPr lang="zh-TW" altLang="en-US" dirty="0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zh-TW" altLang="zh-TW" dirty="0" smtClean="0"/>
                        <a:t>財務董事</a:t>
                      </a:r>
                      <a:r>
                        <a:rPr lang="en-US" altLang="zh-TW" dirty="0" smtClean="0"/>
                        <a:t> 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285852" y="1000108"/>
            <a:ext cx="66928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私營發展</a:t>
            </a:r>
            <a:r>
              <a:rPr lang="en-US" altLang="zh-TW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-</a:t>
            </a:r>
            <a:r>
              <a:rPr lang="zh-TW" alt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工商業機構</a:t>
            </a:r>
            <a:endParaRPr lang="zh-TW" alt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012656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="" xmlns:p14="http://schemas.microsoft.com/office/powerpoint/2010/main" val="4254342902"/>
              </p:ext>
            </p:extLst>
          </p:nvPr>
        </p:nvGraphicFramePr>
        <p:xfrm>
          <a:off x="755576" y="1844824"/>
          <a:ext cx="7704856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1214414" y="500042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會計大多從事的工作</a:t>
            </a:r>
            <a:endParaRPr lang="zh-TW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2056492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="" xmlns:p14="http://schemas.microsoft.com/office/powerpoint/2010/main" val="2596906117"/>
              </p:ext>
            </p:extLst>
          </p:nvPr>
        </p:nvGraphicFramePr>
        <p:xfrm>
          <a:off x="683568" y="1628800"/>
          <a:ext cx="7776864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1214414" y="500042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會計大多從事的工作</a:t>
            </a:r>
            <a:endParaRPr lang="zh-TW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98924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="" xmlns:p14="http://schemas.microsoft.com/office/powerpoint/2010/main" val="3733909340"/>
              </p:ext>
            </p:extLst>
          </p:nvPr>
        </p:nvGraphicFramePr>
        <p:xfrm>
          <a:off x="611560" y="1988840"/>
          <a:ext cx="784887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矩形 2"/>
          <p:cNvSpPr/>
          <p:nvPr/>
        </p:nvSpPr>
        <p:spPr>
          <a:xfrm>
            <a:off x="1214414" y="500042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會計大多從事的工作</a:t>
            </a:r>
            <a:endParaRPr lang="zh-TW" alt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5579538"/>
      </p:ext>
    </p:extLst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251</TotalTime>
  <Words>394</Words>
  <Application>Microsoft Office PowerPoint</Application>
  <PresentationFormat>如螢幕大小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龍騰四海</vt:lpstr>
      <vt:lpstr>探索會計專業出路 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</vt:vector>
  </TitlesOfParts>
  <Company>MyPC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探索會計專業出路 </dc:title>
  <dc:creator>user</dc:creator>
  <cp:lastModifiedBy>user</cp:lastModifiedBy>
  <cp:revision>48</cp:revision>
  <dcterms:created xsi:type="dcterms:W3CDTF">2013-09-23T12:55:20Z</dcterms:created>
  <dcterms:modified xsi:type="dcterms:W3CDTF">2013-09-26T13:31:38Z</dcterms:modified>
</cp:coreProperties>
</file>