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48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19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4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47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83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67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5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22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19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1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60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13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1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0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57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173E21-73AF-4282-BA23-B3F8A59CA1B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F24402-0395-41F8-8500-728DFC0974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636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elong.com/gate/big5/trip.elong.com/pingdong/jianji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sandimen.emmm.t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國境之南</a:t>
            </a:r>
            <a:r>
              <a:rPr lang="en-US" altLang="zh-TW" b="1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b="1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屏東簡介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班級：四會一乙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學號：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102404252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姓名：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劉曉君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Owl City &amp; Carly Rae Jepsen - Good 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6085" y="5996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283" y="291353"/>
            <a:ext cx="6019800" cy="1143000"/>
          </a:xfrm>
        </p:spPr>
        <p:txBody>
          <a:bodyPr/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參照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35890" y="1297567"/>
            <a:ext cx="925868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屏東縣屏東市戶政事務所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http://www.pingtung-house.gov.tw/bexfront.php?sid=bmdhsum&amp;class=A.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旅遊資訊王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http://travel.network.com.tw/tourguide/point/showpage/699.html.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旅遊資訊網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http://travel.network.com.tw/main/travel/point/showpage/103287.html.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國立海洋生物博物館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http://www.nmmba.gov.tw/introduce/introduce_01.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墾丁國家公園管理處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http://www.ktnp.gov.tw/cht/theme.aspx?type=2&amp;themeTourID=13.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墾丁國家公園管理處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http://www.ktnp.gov.tw/cht/theme.aspx?type=2&amp;themeTourID=15.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藝龍旅遊指南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(2013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擷取自 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http://big5.elong.com/gate/big5/trip.elong.com/pingdong/jianjie/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defTabSz="914400">
              <a:buClrTx/>
              <a:buSzTx/>
            </a:pP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三地門旅遊網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. (2013</a:t>
            </a: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). </a:t>
            </a:r>
            <a:r>
              <a:rPr lang="zh-TW" altLang="zh-TW" sz="2000" dirty="0" smtClean="0">
                <a:solidFill>
                  <a:schemeClr val="bg2">
                    <a:lumMod val="50000"/>
                  </a:schemeClr>
                </a:solidFill>
              </a:rPr>
              <a:t>擷取</a:t>
            </a: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自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://sandimen.emmm.tw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/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defTabSz="914400">
              <a:buClrTx/>
              <a:buSzTx/>
            </a:pP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玩全台灣旅遊網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. (2013</a:t>
            </a: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). </a:t>
            </a:r>
            <a:r>
              <a:rPr lang="zh-TW" altLang="zh-TW" sz="2000" dirty="0">
                <a:solidFill>
                  <a:schemeClr val="bg2">
                    <a:lumMod val="50000"/>
                  </a:schemeClr>
                </a:solidFill>
              </a:rPr>
              <a:t>擷取自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</a:rPr>
              <a:t> http://okgo.tw/buty/00679.html.</a:t>
            </a:r>
            <a:endParaRPr lang="zh-TW" altLang="zh-TW" sz="2000" dirty="0">
              <a:solidFill>
                <a:schemeClr val="bg2">
                  <a:lumMod val="50000"/>
                </a:schemeClr>
              </a:solidFill>
            </a:endParaRPr>
          </a:p>
          <a:p>
            <a:pPr defTabSz="914400">
              <a:buClrTx/>
              <a:buSzTx/>
            </a:pPr>
            <a:endParaRPr lang="en-US" altLang="zh-TW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defTabSz="914400">
              <a:buClrTx/>
              <a:buSzTx/>
            </a:pPr>
            <a:endParaRPr lang="zh-TW" altLang="zh-TW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811" y="363073"/>
            <a:ext cx="3712976" cy="941294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7318" y="1990164"/>
            <a:ext cx="11243330" cy="4020671"/>
          </a:xfrm>
        </p:spPr>
        <p:txBody>
          <a:bodyPr>
            <a:normAutofit/>
          </a:bodyPr>
          <a:lstStyle/>
          <a:p>
            <a:pPr lvl="0"/>
            <a:r>
              <a:rPr lang="zh-TW" altLang="en-US" dirty="0" smtClean="0"/>
              <a:t>　　</a:t>
            </a:r>
            <a:r>
              <a:rPr lang="zh-TW" altLang="zh-TW" sz="3200" dirty="0" smtClean="0"/>
              <a:t>屏東</a:t>
            </a:r>
            <a:r>
              <a:rPr lang="zh-TW" altLang="zh-TW" sz="3200" dirty="0"/>
              <a:t>位於台灣最南端，是台灣西部最狹長的縣，面積大約</a:t>
            </a:r>
            <a:r>
              <a:rPr lang="en-US" altLang="zh-TW" sz="3200" dirty="0"/>
              <a:t>2,775</a:t>
            </a:r>
            <a:r>
              <a:rPr lang="zh-TW" altLang="zh-TW" sz="3200" dirty="0"/>
              <a:t>平方公里，人口約</a:t>
            </a:r>
            <a:r>
              <a:rPr lang="en-US" altLang="zh-TW" sz="3200" dirty="0"/>
              <a:t>206,741</a:t>
            </a:r>
            <a:r>
              <a:rPr lang="zh-TW" altLang="zh-TW" sz="3200" dirty="0"/>
              <a:t>人（</a:t>
            </a:r>
            <a:r>
              <a:rPr lang="en-US" altLang="zh-TW" sz="3200" dirty="0"/>
              <a:t>2013</a:t>
            </a:r>
            <a:r>
              <a:rPr lang="zh-TW" altLang="zh-TW" sz="3200" dirty="0"/>
              <a:t>年</a:t>
            </a:r>
            <a:r>
              <a:rPr lang="en-US" altLang="zh-TW" sz="3200" dirty="0"/>
              <a:t>8</a:t>
            </a:r>
            <a:r>
              <a:rPr lang="zh-TW" altLang="zh-TW" sz="3200" dirty="0"/>
              <a:t>月）。</a:t>
            </a:r>
            <a:r>
              <a:rPr lang="en-US" altLang="zh-TW" sz="3200" dirty="0"/>
              <a:t> </a:t>
            </a:r>
            <a:endParaRPr lang="zh-TW" altLang="zh-TW" sz="3200" dirty="0"/>
          </a:p>
          <a:p>
            <a:r>
              <a:rPr lang="zh-TW" altLang="zh-TW" sz="3200" dirty="0"/>
              <a:t>　　屏東開發甚早，早期有魯凱、排灣及西拉雅等原住民族居住在此，接著又有閩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客移民</a:t>
            </a:r>
            <a:r>
              <a:rPr lang="zh-TW" altLang="zh-TW" sz="3200" dirty="0" smtClean="0"/>
              <a:t>前來</a:t>
            </a:r>
            <a:r>
              <a:rPr lang="zh-TW" altLang="zh-TW" sz="3200" dirty="0"/>
              <a:t>開墾，在不同時期留下了不同的足跡</a:t>
            </a:r>
            <a:r>
              <a:rPr lang="zh-TW" altLang="zh-TW" sz="3200" dirty="0" smtClean="0"/>
              <a:t>。</a:t>
            </a:r>
            <a:endParaRPr lang="zh-TW" altLang="zh-TW" sz="3200" dirty="0"/>
          </a:p>
          <a:p>
            <a:r>
              <a:rPr lang="en-US" altLang="zh-TW" sz="3200" dirty="0"/>
              <a:t> 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910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5624" y="103094"/>
            <a:ext cx="6019800" cy="8382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二、正文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809129" y="2272554"/>
            <a:ext cx="5957046" cy="5004546"/>
          </a:xfrm>
        </p:spPr>
        <p:txBody>
          <a:bodyPr>
            <a:normAutofit/>
          </a:bodyPr>
          <a:lstStyle/>
          <a:p>
            <a:r>
              <a:rPr lang="zh-TW" altLang="zh-TW" sz="3200" b="1" dirty="0" smtClean="0"/>
              <a:t>墾丁</a:t>
            </a:r>
            <a:r>
              <a:rPr lang="zh-TW" altLang="zh-TW" sz="3200" b="1" dirty="0"/>
              <a:t>小巴里島：</a:t>
            </a:r>
            <a:r>
              <a:rPr lang="zh-TW" altLang="zh-TW" sz="3200" dirty="0"/>
              <a:t>　</a:t>
            </a:r>
          </a:p>
          <a:p>
            <a:r>
              <a:rPr lang="zh-TW" altLang="zh-TW" sz="3200" dirty="0"/>
              <a:t>　　</a:t>
            </a:r>
            <a:r>
              <a:rPr lang="zh-TW" altLang="zh-TW" sz="3200" dirty="0">
                <a:solidFill>
                  <a:schemeClr val="bg1"/>
                </a:solidFill>
              </a:rPr>
              <a:t>位在後壁湖到貓鼻頭之間，墾丁當地人稱為「小巴里島」。</a:t>
            </a:r>
          </a:p>
          <a:p>
            <a:r>
              <a:rPr lang="zh-TW" altLang="zh-TW" sz="3200" dirty="0">
                <a:solidFill>
                  <a:schemeClr val="bg1"/>
                </a:solidFill>
              </a:rPr>
              <a:t>　　由於珊瑚礁發達的海底，也是魚類最容易聚集的地方，所以在這些灘岩的海底下，處處可見到瑰麗的美景，和生活在其間的種種熱帶魚群。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圖片版面配置區 4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26786"/>
          <a:stretch>
            <a:fillRect/>
          </a:stretch>
        </p:blipFill>
        <p:spPr>
          <a:xfrm>
            <a:off x="470646" y="2581834"/>
            <a:ext cx="5190566" cy="3926541"/>
          </a:xfrm>
          <a:prstGeom prst="rect">
            <a:avLst/>
          </a:prstGeom>
        </p:spPr>
      </p:pic>
      <p:sp>
        <p:nvSpPr>
          <p:cNvPr id="3" name="橢圓形圖說文字 2"/>
          <p:cNvSpPr/>
          <p:nvPr/>
        </p:nvSpPr>
        <p:spPr>
          <a:xfrm>
            <a:off x="6345424" y="763796"/>
            <a:ext cx="1967305" cy="116182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恆春：</a:t>
            </a:r>
          </a:p>
        </p:txBody>
      </p:sp>
    </p:spTree>
    <p:extLst>
      <p:ext uri="{BB962C8B-B14F-4D97-AF65-F5344CB8AC3E}">
        <p14:creationId xmlns:p14="http://schemas.microsoft.com/office/powerpoint/2010/main" val="40430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201117" cy="85612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正文（續）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73907" y="1586754"/>
            <a:ext cx="5378822" cy="5004546"/>
          </a:xfrm>
        </p:spPr>
        <p:txBody>
          <a:bodyPr>
            <a:normAutofit/>
          </a:bodyPr>
          <a:lstStyle/>
          <a:p>
            <a:r>
              <a:rPr lang="zh-TW" altLang="zh-TW" sz="3200" b="1" dirty="0"/>
              <a:t>貓鼻頭公園：</a:t>
            </a:r>
            <a:endParaRPr lang="zh-TW" altLang="zh-TW" sz="3200" dirty="0"/>
          </a:p>
          <a:p>
            <a:r>
              <a:rPr lang="zh-TW" altLang="zh-TW" sz="3200" b="1" dirty="0"/>
              <a:t>　　</a:t>
            </a:r>
            <a:r>
              <a:rPr lang="zh-TW" altLang="zh-TW" sz="3200" dirty="0">
                <a:solidFill>
                  <a:schemeClr val="bg1"/>
                </a:solidFill>
              </a:rPr>
              <a:t>位在恆春半島西南方，為臺灣海峽與巴士海峽的分界點，並與鵝鑾鼻形成臺灣最南之兩端。貓鼻頭距白砂約</a:t>
            </a:r>
            <a:r>
              <a:rPr lang="en-US" altLang="zh-TW" sz="3200" dirty="0">
                <a:solidFill>
                  <a:schemeClr val="bg1"/>
                </a:solidFill>
              </a:rPr>
              <a:t>3.5</a:t>
            </a:r>
            <a:r>
              <a:rPr lang="zh-TW" altLang="zh-TW" sz="3200" dirty="0">
                <a:solidFill>
                  <a:schemeClr val="bg1"/>
                </a:solidFill>
              </a:rPr>
              <a:t>公里，因本區有一從海崖上滾落的珊瑚礁岩，其外形狀若蹲仆之貓，因而得名。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圖片版面配置區 4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>
            <a:fillRect/>
          </a:stretch>
        </p:blipFill>
        <p:spPr>
          <a:xfrm>
            <a:off x="841375" y="2019300"/>
            <a:ext cx="5236696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1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-1777" r="19458" b="-22379"/>
          <a:stretch/>
        </p:blipFill>
        <p:spPr>
          <a:xfrm>
            <a:off x="849854" y="2081605"/>
            <a:ext cx="3531931" cy="375979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2811" y="1586754"/>
            <a:ext cx="7029917" cy="5004546"/>
          </a:xfrm>
        </p:spPr>
        <p:txBody>
          <a:bodyPr>
            <a:noAutofit/>
          </a:bodyPr>
          <a:lstStyle/>
          <a:p>
            <a:r>
              <a:rPr lang="zh-TW" altLang="zh-TW" sz="3200" b="1" dirty="0"/>
              <a:t>鵝鑾鼻公園：</a:t>
            </a:r>
            <a:endParaRPr lang="zh-TW" altLang="zh-TW" sz="3200" dirty="0"/>
          </a:p>
          <a:p>
            <a:r>
              <a:rPr lang="zh-TW" altLang="zh-TW" sz="3200" b="1" dirty="0"/>
              <a:t>　　</a:t>
            </a:r>
            <a:r>
              <a:rPr lang="zh-TW" altLang="zh-TW" sz="3200" dirty="0">
                <a:solidFill>
                  <a:schemeClr val="bg1"/>
                </a:solidFill>
              </a:rPr>
              <a:t>鵝鑾鼻公園以燈塔馳名中外，因缺乏配合性遊樂</a:t>
            </a:r>
            <a:r>
              <a:rPr lang="zh-TW" altLang="zh-TW" sz="3200" dirty="0" smtClean="0">
                <a:solidFill>
                  <a:schemeClr val="bg1"/>
                </a:solidFill>
              </a:rPr>
              <a:t>設施</a:t>
            </a:r>
            <a:r>
              <a:rPr lang="zh-TW" altLang="en-US" sz="3200" dirty="0">
                <a:solidFill>
                  <a:schemeClr val="bg1"/>
                </a:solidFill>
              </a:rPr>
              <a:t>。</a:t>
            </a:r>
            <a:r>
              <a:rPr lang="zh-TW" altLang="zh-TW" sz="3200" dirty="0" smtClean="0">
                <a:solidFill>
                  <a:schemeClr val="bg1"/>
                </a:solidFill>
              </a:rPr>
              <a:t>形成</a:t>
            </a:r>
            <a:r>
              <a:rPr lang="zh-TW" altLang="zh-TW" sz="3200" dirty="0">
                <a:solidFill>
                  <a:schemeClr val="bg1"/>
                </a:solidFill>
              </a:rPr>
              <a:t>之原因乃由於沿海日光強，海水清澈，適於造礁珊瑚之成長，經地殼隆起而上昇，受海浪侵蝕、雨水沖刷、強風吹襲、而成為目前巨礁林立、怪石嶙峋、奇峰與洞穴之奇特景觀。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9144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正文（續）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761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-14459" r="1" b="-33648"/>
          <a:stretch/>
        </p:blipFill>
        <p:spPr>
          <a:xfrm>
            <a:off x="420014" y="1156449"/>
            <a:ext cx="4130675" cy="528955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47760" y="1853454"/>
            <a:ext cx="7029917" cy="5004546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小琉球</a:t>
            </a:r>
            <a:r>
              <a:rPr lang="zh-TW" altLang="en-US" sz="3200" dirty="0"/>
              <a:t>：</a:t>
            </a:r>
          </a:p>
          <a:p>
            <a:r>
              <a:rPr lang="zh-TW" altLang="en-US" sz="3200" dirty="0"/>
              <a:t>　　</a:t>
            </a:r>
            <a:r>
              <a:rPr lang="zh-TW" altLang="en-US" sz="3200" dirty="0">
                <a:solidFill>
                  <a:schemeClr val="bg1"/>
                </a:solidFill>
              </a:rPr>
              <a:t>琉球嶼另有剖腹山嶼等名稱，西方人則有稱之拉美島。此處早期是西拉雅族居地，早期漢族稱居住於島上的原住民為「烏鬼蕃」目前屬於大鵬灣國家風景區的一部分。</a:t>
            </a:r>
          </a:p>
          <a:p>
            <a:r>
              <a:rPr lang="zh-TW" altLang="en-US" sz="3200" dirty="0"/>
              <a:t>　　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-268940"/>
            <a:ext cx="60198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正文（續）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7522" y="800102"/>
            <a:ext cx="1656678" cy="712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形圖說文字 7"/>
          <p:cNvSpPr/>
          <p:nvPr/>
        </p:nvSpPr>
        <p:spPr>
          <a:xfrm>
            <a:off x="5950547" y="575536"/>
            <a:ext cx="1967305" cy="116182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琉球：</a:t>
            </a:r>
          </a:p>
        </p:txBody>
      </p:sp>
    </p:spTree>
    <p:extLst>
      <p:ext uri="{BB962C8B-B14F-4D97-AF65-F5344CB8AC3E}">
        <p14:creationId xmlns:p14="http://schemas.microsoft.com/office/powerpoint/2010/main" val="127319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-19463" b="-35257"/>
          <a:stretch/>
        </p:blipFill>
        <p:spPr>
          <a:xfrm>
            <a:off x="572434" y="2478741"/>
            <a:ext cx="3956536" cy="453210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2811" y="2006302"/>
            <a:ext cx="7029917" cy="5004546"/>
          </a:xfrm>
        </p:spPr>
        <p:txBody>
          <a:bodyPr>
            <a:noAutofit/>
          </a:bodyPr>
          <a:lstStyle/>
          <a:p>
            <a:r>
              <a:rPr lang="zh-TW" altLang="zh-TW" sz="3200" b="1" dirty="0"/>
              <a:t>三地門</a:t>
            </a:r>
            <a:r>
              <a:rPr lang="en-US" altLang="zh-TW" sz="3200" b="1" dirty="0"/>
              <a:t>:</a:t>
            </a:r>
            <a:endParaRPr lang="zh-TW" altLang="zh-TW" sz="3200" dirty="0"/>
          </a:p>
          <a:p>
            <a:r>
              <a:rPr lang="zh-TW" altLang="zh-TW" sz="3200" dirty="0"/>
              <a:t>　　</a:t>
            </a:r>
            <a:r>
              <a:rPr lang="zh-TW" altLang="zh-TW" sz="3200" dirty="0">
                <a:solidFill>
                  <a:schemeClr val="bg1"/>
                </a:solidFill>
              </a:rPr>
              <a:t>三地門因「海角七號」之勇士之珠，影響許多朝聖的影迷前往當地購買山明水秀地形但卻因琉璃珠而</a:t>
            </a:r>
            <a:r>
              <a:rPr lang="zh-TW" altLang="zh-TW" sz="3200" dirty="0" smtClean="0">
                <a:solidFill>
                  <a:schemeClr val="bg1"/>
                </a:solidFill>
              </a:rPr>
              <a:t>聞名。</a:t>
            </a:r>
            <a:r>
              <a:rPr lang="en-US" altLang="zh-TW" sz="3200" dirty="0">
                <a:solidFill>
                  <a:schemeClr val="bg1"/>
                </a:solidFill>
              </a:rPr>
              <a:t> </a:t>
            </a:r>
            <a:br>
              <a:rPr lang="en-US" altLang="zh-TW" sz="3200" dirty="0">
                <a:solidFill>
                  <a:schemeClr val="bg1"/>
                </a:solidFill>
              </a:rPr>
            </a:br>
            <a:r>
              <a:rPr lang="zh-TW" altLang="zh-TW" sz="3200" dirty="0">
                <a:solidFill>
                  <a:schemeClr val="bg1"/>
                </a:solidFill>
              </a:rPr>
              <a:t>　　原地名的排灣語是「音斯地摩兒」，清朝時漢人稱為「山豬毛」，後改為三地門，台灣光復後稱為三地鄉，直到</a:t>
            </a:r>
            <a:r>
              <a:rPr lang="en-US" altLang="zh-TW" sz="3200" dirty="0">
                <a:solidFill>
                  <a:schemeClr val="bg1"/>
                </a:solidFill>
              </a:rPr>
              <a:t>1992</a:t>
            </a:r>
            <a:r>
              <a:rPr lang="zh-TW" altLang="zh-TW" sz="3200" dirty="0">
                <a:solidFill>
                  <a:schemeClr val="bg1"/>
                </a:solidFill>
              </a:rPr>
              <a:t>年才正名為三地門鄉。</a:t>
            </a:r>
            <a:r>
              <a:rPr lang="en-US" altLang="zh-TW" sz="3200" dirty="0"/>
              <a:t> </a:t>
            </a:r>
            <a:endParaRPr lang="zh-TW" altLang="en-US" sz="32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85750" y="292100"/>
            <a:ext cx="60198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正文（續）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5520241" y="558876"/>
            <a:ext cx="2472691" cy="116182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三地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</a:t>
            </a:r>
          </a:p>
        </p:txBody>
      </p:sp>
    </p:spTree>
    <p:extLst>
      <p:ext uri="{BB962C8B-B14F-4D97-AF65-F5344CB8AC3E}">
        <p14:creationId xmlns:p14="http://schemas.microsoft.com/office/powerpoint/2010/main" val="7522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-2709" r="463" b="-41218"/>
          <a:stretch/>
        </p:blipFill>
        <p:spPr>
          <a:xfrm>
            <a:off x="604706" y="2309756"/>
            <a:ext cx="3623049" cy="5048079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44327" y="2052019"/>
            <a:ext cx="7029917" cy="5004546"/>
          </a:xfrm>
        </p:spPr>
        <p:txBody>
          <a:bodyPr>
            <a:noAutofit/>
          </a:bodyPr>
          <a:lstStyle/>
          <a:p>
            <a:r>
              <a:rPr lang="zh-TW" altLang="zh-TW" sz="3200" b="1" dirty="0"/>
              <a:t>國立海洋博物館：</a:t>
            </a:r>
            <a:endParaRPr lang="zh-TW" altLang="zh-TW" sz="3200" dirty="0"/>
          </a:p>
          <a:p>
            <a:r>
              <a:rPr lang="zh-TW" altLang="zh-TW" sz="3200" b="1" dirty="0"/>
              <a:t>　　</a:t>
            </a:r>
            <a:r>
              <a:rPr lang="zh-TW" altLang="zh-TW" sz="3200" dirty="0">
                <a:solidFill>
                  <a:schemeClr val="bg1"/>
                </a:solidFill>
              </a:rPr>
              <a:t>國立海洋生物博物館共分台灣水域館、珊瑚王國館及水域館三個展示館，以及特展區定期舉辦特展。入口處有太平洋親水廣場及鯨魚親水廣場，皆以等比例製作的實體模型展示，前者呈現台灣東部海域常見的海豚，旗魚</a:t>
            </a:r>
            <a:r>
              <a:rPr lang="zh-TW" altLang="zh-TW" sz="3200" dirty="0" smtClean="0">
                <a:solidFill>
                  <a:schemeClr val="bg1"/>
                </a:solidFill>
              </a:rPr>
              <a:t>等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-197672"/>
            <a:ext cx="60198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正文（續）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6019800" y="545950"/>
            <a:ext cx="1967305" cy="116182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</a:t>
            </a:r>
          </a:p>
        </p:txBody>
      </p:sp>
    </p:spTree>
    <p:extLst>
      <p:ext uri="{BB962C8B-B14F-4D97-AF65-F5344CB8AC3E}">
        <p14:creationId xmlns:p14="http://schemas.microsoft.com/office/powerpoint/2010/main" val="4779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6563" r="4369" b="8018"/>
          <a:stretch/>
        </p:blipFill>
        <p:spPr>
          <a:xfrm>
            <a:off x="268943" y="2710928"/>
            <a:ext cx="4303058" cy="2979868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2811" y="1853454"/>
            <a:ext cx="7029917" cy="5004546"/>
          </a:xfrm>
        </p:spPr>
        <p:txBody>
          <a:bodyPr>
            <a:normAutofit/>
          </a:bodyPr>
          <a:lstStyle/>
          <a:p>
            <a:r>
              <a:rPr lang="zh-TW" altLang="zh-TW" sz="3600" b="1" dirty="0"/>
              <a:t>涼山瀑布：</a:t>
            </a:r>
            <a:r>
              <a:rPr lang="en-US" altLang="zh-TW" sz="3600" b="1" dirty="0"/>
              <a:t>	</a:t>
            </a:r>
            <a:br>
              <a:rPr lang="en-US" altLang="zh-TW" sz="3600" b="1" dirty="0"/>
            </a:br>
            <a:r>
              <a:rPr lang="zh-TW" altLang="zh-TW" sz="3600" dirty="0"/>
              <a:t>　　</a:t>
            </a:r>
            <a:r>
              <a:rPr lang="zh-TW" altLang="zh-TW" sz="3600" dirty="0">
                <a:solidFill>
                  <a:schemeClr val="bg1"/>
                </a:solidFill>
              </a:rPr>
              <a:t>位於屏東縣瑪家鄉的涼山瀑布共分三層，第一層瀑布適合戲水，第二及第三層瀑布適合觀賞多樣的自然景觀及生態，唯一的一條登山小徑較為溼滑，可直達瀑布。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2075" y="0"/>
            <a:ext cx="60198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正文（續）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5901466" y="562087"/>
            <a:ext cx="2693894" cy="116182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瑪家鄉</a:t>
            </a:r>
          </a:p>
        </p:txBody>
      </p:sp>
    </p:spTree>
    <p:extLst>
      <p:ext uri="{BB962C8B-B14F-4D97-AF65-F5344CB8AC3E}">
        <p14:creationId xmlns:p14="http://schemas.microsoft.com/office/powerpoint/2010/main" val="113826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113</Words>
  <Application>Microsoft Office PowerPoint</Application>
  <PresentationFormat>寬螢幕</PresentationFormat>
  <Paragraphs>54</Paragraphs>
  <Slides>10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切割線</vt:lpstr>
      <vt:lpstr>國境之南-屏東簡介 </vt:lpstr>
      <vt:lpstr>一、前言 </vt:lpstr>
      <vt:lpstr>二、正文</vt:lpstr>
      <vt:lpstr>二、正文（續）</vt:lpstr>
      <vt:lpstr>二、正文（續）</vt:lpstr>
      <vt:lpstr>二、正文（續）</vt:lpstr>
      <vt:lpstr>二、正文（續）</vt:lpstr>
      <vt:lpstr>二、正文（續）</vt:lpstr>
      <vt:lpstr>二、正文（續）</vt:lpstr>
      <vt:lpstr>三、參照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國境之南-屏東簡介 </dc:title>
  <dc:creator>劉曉君</dc:creator>
  <cp:lastModifiedBy>劉曉君</cp:lastModifiedBy>
  <cp:revision>34</cp:revision>
  <dcterms:created xsi:type="dcterms:W3CDTF">2013-09-25T14:22:52Z</dcterms:created>
  <dcterms:modified xsi:type="dcterms:W3CDTF">2013-09-26T12:37:45Z</dcterms:modified>
</cp:coreProperties>
</file>